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roxima Nova"/>
      <p:regular r:id="rId29"/>
      <p:bold r:id="rId30"/>
      <p:italic r:id="rId31"/>
      <p:boldItalic r:id="rId32"/>
    </p:embeddedFont>
    <p:embeddedFont>
      <p:font typeface="Poppins"/>
      <p:regular r:id="rId33"/>
      <p:bold r:id="rId34"/>
      <p:italic r:id="rId35"/>
      <p:boldItalic r:id="rId36"/>
    </p:embeddedFont>
    <p:embeddedFont>
      <p:font typeface="Manrope"/>
      <p:regular r:id="rId37"/>
      <p:bold r:id="rId38"/>
    </p:embeddedFont>
    <p:embeddedFont>
      <p:font typeface="Manrope Medium"/>
      <p:regular r:id="rId39"/>
      <p:bold r:id="rId40"/>
    </p:embeddedFont>
    <p:embeddedFont>
      <p:font typeface="Sora"/>
      <p:regular r:id="rId41"/>
      <p:bold r:id="rId42"/>
    </p:embeddedFont>
    <p:embeddedFont>
      <p:font typeface="Sora Medium"/>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anropeMedium-bold.fntdata"/><Relationship Id="rId20" Type="http://schemas.openxmlformats.org/officeDocument/2006/relationships/slide" Target="slides/slide15.xml"/><Relationship Id="rId42" Type="http://schemas.openxmlformats.org/officeDocument/2006/relationships/font" Target="fonts/Sora-bold.fntdata"/><Relationship Id="rId41" Type="http://schemas.openxmlformats.org/officeDocument/2006/relationships/font" Target="fonts/Sora-regular.fntdata"/><Relationship Id="rId22" Type="http://schemas.openxmlformats.org/officeDocument/2006/relationships/slide" Target="slides/slide17.xml"/><Relationship Id="rId44" Type="http://schemas.openxmlformats.org/officeDocument/2006/relationships/font" Target="fonts/SoraMedium-bold.fntdata"/><Relationship Id="rId21" Type="http://schemas.openxmlformats.org/officeDocument/2006/relationships/slide" Target="slides/slide16.xml"/><Relationship Id="rId43" Type="http://schemas.openxmlformats.org/officeDocument/2006/relationships/font" Target="fonts/SoraMedium-regular.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Manrope-regular.fntdata"/><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39" Type="http://schemas.openxmlformats.org/officeDocument/2006/relationships/font" Target="fonts/ManropeMedium-regular.fntdata"/><Relationship Id="rId16" Type="http://schemas.openxmlformats.org/officeDocument/2006/relationships/slide" Target="slides/slide11.xml"/><Relationship Id="rId38" Type="http://schemas.openxmlformats.org/officeDocument/2006/relationships/font" Target="fonts/Manrop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7bea8d16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7bea8d16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Introducing Articulate, our AI 3D model generator.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089ee0fa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089ee0fa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089ee0f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089ee0f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089ee0f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089ee0f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089ee0fa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089ee0fa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278b976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278b976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278b976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278b976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a089ee0fa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a089ee0fa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278b976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278b976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278b976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278b976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anrope"/>
              <a:ea typeface="Manrope"/>
              <a:cs typeface="Manrope"/>
              <a:sym typeface="Manrop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09806c77b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09806c77b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fae4f3c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fae4f3c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he 6 of us have been hard at work bringing this product to life, but first,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023d18a5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a023d18a5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f8f5272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f8f5272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f8f5272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f8f5272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023d18a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023d18a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fae4f3c5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fae4f3c5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more on our partner. The Toronto Intelligent Systems lab fosters the next generation of algorithms for robotic intelligence. They work on broad applications related to intelligent systems, and in particular, our point-of-contact Ashkan focuses on 3D objects; content creation with 3D objects and accessibility of 3D assets were the cornerstone of his project vision.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071c6a0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071c6a0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So here was the problem. Our partner had an existing 3D object creation service that leveraged AI and machine learning: the threestudio service. If a user configured a list of settings and specified what object they wanted to generate, like a hamburger, then the 3D hamburger model would appear after a generation period. This was a great product but unfortunately it was very barebones - there was no UI, no database storage, and essentially no way to access the service as the general public. It required an extensive setup to run locally.</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071c6a0c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071c6a0c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That’s where our solution came in. Our group decided to solve Toronto Intelligent Systems from the ground up, creating an easy-to-use web application that leveraged the threestudio service to allow users to generate their own 3D content objects from any user-given text prompt. Our many features will soon be demo-ed and include a gallery of existing 3D creations that anyone can access for inspiration, as well as the main create page that has an intuitive 3D graphic generating process.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fae4f3c5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fae4f3c5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Our product is a great, open-sourced solution for content creators, video game developers, and designers. In particular, we’ve identified that our prospective users are looking to:</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Create 3D video game assets quickly and brainstorm ideas quickly</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Prototype 3D designs to use in their content, without having to learn 3D design from scratch</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Acquire free products and produce assets in various styles</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Generate assets easily using a simple user interface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278b976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278b976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09806c77b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09806c77b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09806c77b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09806c77b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 Id="rId10" Type="http://schemas.openxmlformats.org/officeDocument/2006/relationships/hyperlink" Target="http://bit.ly/2TtBDfr" TargetMode="External"/><Relationship Id="rId9" Type="http://schemas.openxmlformats.org/officeDocument/2006/relationships/hyperlink" Target="http://bit.ly/2TyoMsr" TargetMode="Externa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hyperlink" Target="https://bit.ly/3A1uf1Q"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06593" y="-708752"/>
            <a:ext cx="11345408" cy="6996496"/>
            <a:chOff x="-1006593" y="-708752"/>
            <a:chExt cx="11345408" cy="6996496"/>
          </a:xfrm>
        </p:grpSpPr>
        <p:pic>
          <p:nvPicPr>
            <p:cNvPr id="10" name="Google Shape;10;p2"/>
            <p:cNvPicPr preferRelativeResize="0"/>
            <p:nvPr/>
          </p:nvPicPr>
          <p:blipFill>
            <a:blip r:embed="rId2">
              <a:alphaModFix/>
            </a:blip>
            <a:stretch>
              <a:fillRect/>
            </a:stretch>
          </p:blipFill>
          <p:spPr>
            <a:xfrm rot="8100001">
              <a:off x="7169925" y="28499"/>
              <a:ext cx="2898924" cy="1964351"/>
            </a:xfrm>
            <a:prstGeom prst="rect">
              <a:avLst/>
            </a:prstGeom>
            <a:noFill/>
            <a:ln>
              <a:noFill/>
            </a:ln>
          </p:spPr>
        </p:pic>
        <p:pic>
          <p:nvPicPr>
            <p:cNvPr id="11" name="Google Shape;11;p2"/>
            <p:cNvPicPr preferRelativeResize="0"/>
            <p:nvPr/>
          </p:nvPicPr>
          <p:blipFill>
            <a:blip r:embed="rId2">
              <a:alphaModFix/>
            </a:blip>
            <a:stretch>
              <a:fillRect/>
            </a:stretch>
          </p:blipFill>
          <p:spPr>
            <a:xfrm rot="8912093">
              <a:off x="-707049" y="3711225"/>
              <a:ext cx="2898923" cy="1964351"/>
            </a:xfrm>
            <a:prstGeom prst="rect">
              <a:avLst/>
            </a:prstGeom>
            <a:noFill/>
            <a:ln>
              <a:noFill/>
            </a:ln>
          </p:spPr>
        </p:pic>
      </p:grpSp>
      <p:grpSp>
        <p:nvGrpSpPr>
          <p:cNvPr id="12" name="Google Shape;12;p2"/>
          <p:cNvGrpSpPr/>
          <p:nvPr/>
        </p:nvGrpSpPr>
        <p:grpSpPr>
          <a:xfrm>
            <a:off x="-1831086" y="-1907572"/>
            <a:ext cx="11165586" cy="8493897"/>
            <a:chOff x="-1831086" y="-1907572"/>
            <a:chExt cx="11165586" cy="8493897"/>
          </a:xfrm>
        </p:grpSpPr>
        <p:pic>
          <p:nvPicPr>
            <p:cNvPr id="13" name="Google Shape;13;p2"/>
            <p:cNvPicPr preferRelativeResize="0"/>
            <p:nvPr/>
          </p:nvPicPr>
          <p:blipFill>
            <a:blip r:embed="rId3">
              <a:alphaModFix/>
            </a:blip>
            <a:stretch>
              <a:fillRect/>
            </a:stretch>
          </p:blipFill>
          <p:spPr>
            <a:xfrm rot="5400000">
              <a:off x="7353300" y="4605125"/>
              <a:ext cx="1981200" cy="1981200"/>
            </a:xfrm>
            <a:prstGeom prst="rect">
              <a:avLst/>
            </a:prstGeom>
            <a:noFill/>
            <a:ln>
              <a:noFill/>
            </a:ln>
          </p:spPr>
        </p:pic>
        <p:pic>
          <p:nvPicPr>
            <p:cNvPr id="14" name="Google Shape;14;p2"/>
            <p:cNvPicPr preferRelativeResize="0"/>
            <p:nvPr/>
          </p:nvPicPr>
          <p:blipFill>
            <a:blip r:embed="rId4">
              <a:alphaModFix/>
            </a:blip>
            <a:stretch>
              <a:fillRect/>
            </a:stretch>
          </p:blipFill>
          <p:spPr>
            <a:xfrm rot="-596330">
              <a:off x="-1687653" y="-1479219"/>
              <a:ext cx="5147054" cy="2109600"/>
            </a:xfrm>
            <a:prstGeom prst="rect">
              <a:avLst/>
            </a:prstGeom>
            <a:noFill/>
            <a:ln>
              <a:noFill/>
            </a:ln>
          </p:spPr>
        </p:pic>
        <p:grpSp>
          <p:nvGrpSpPr>
            <p:cNvPr id="15" name="Google Shape;15;p2"/>
            <p:cNvGrpSpPr/>
            <p:nvPr/>
          </p:nvGrpSpPr>
          <p:grpSpPr>
            <a:xfrm>
              <a:off x="7655454" y="346353"/>
              <a:ext cx="805393" cy="386293"/>
              <a:chOff x="2138948" y="4695372"/>
              <a:chExt cx="805393" cy="386293"/>
            </a:xfrm>
          </p:grpSpPr>
          <p:pic>
            <p:nvPicPr>
              <p:cNvPr id="16" name="Google Shape;16;p2"/>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17" name="Google Shape;17;p2"/>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18" name="Google Shape;18;p2"/>
            <p:cNvPicPr preferRelativeResize="0"/>
            <p:nvPr/>
          </p:nvPicPr>
          <p:blipFill>
            <a:blip r:embed="rId6">
              <a:alphaModFix/>
            </a:blip>
            <a:stretch>
              <a:fillRect/>
            </a:stretch>
          </p:blipFill>
          <p:spPr>
            <a:xfrm flipH="1">
              <a:off x="5528713" y="-661212"/>
              <a:ext cx="1080576" cy="1080576"/>
            </a:xfrm>
            <a:prstGeom prst="rect">
              <a:avLst/>
            </a:prstGeom>
            <a:noFill/>
            <a:ln>
              <a:noFill/>
            </a:ln>
          </p:spPr>
        </p:pic>
      </p:grpSp>
      <p:sp>
        <p:nvSpPr>
          <p:cNvPr id="19" name="Google Shape;19;p2"/>
          <p:cNvSpPr txBox="1"/>
          <p:nvPr>
            <p:ph type="ctrTitle"/>
          </p:nvPr>
        </p:nvSpPr>
        <p:spPr>
          <a:xfrm>
            <a:off x="713225" y="801775"/>
            <a:ext cx="4956600" cy="24063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0" sz="50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713225" y="3208175"/>
            <a:ext cx="25227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grpSp>
        <p:nvGrpSpPr>
          <p:cNvPr id="114" name="Google Shape;114;p11"/>
          <p:cNvGrpSpPr/>
          <p:nvPr/>
        </p:nvGrpSpPr>
        <p:grpSpPr>
          <a:xfrm>
            <a:off x="-1997193" y="-1927952"/>
            <a:ext cx="12869408" cy="9053896"/>
            <a:chOff x="-1997193" y="-1927952"/>
            <a:chExt cx="12869408" cy="9053896"/>
          </a:xfrm>
        </p:grpSpPr>
        <p:pic>
          <p:nvPicPr>
            <p:cNvPr id="115" name="Google Shape;115;p11"/>
            <p:cNvPicPr preferRelativeResize="0"/>
            <p:nvPr/>
          </p:nvPicPr>
          <p:blipFill>
            <a:blip r:embed="rId2">
              <a:alphaModFix/>
            </a:blip>
            <a:stretch>
              <a:fillRect/>
            </a:stretch>
          </p:blipFill>
          <p:spPr>
            <a:xfrm rot="8100001">
              <a:off x="7703325" y="-1190701"/>
              <a:ext cx="2898924" cy="1964351"/>
            </a:xfrm>
            <a:prstGeom prst="rect">
              <a:avLst/>
            </a:prstGeom>
            <a:noFill/>
            <a:ln>
              <a:noFill/>
            </a:ln>
          </p:spPr>
        </p:pic>
        <p:pic>
          <p:nvPicPr>
            <p:cNvPr id="116" name="Google Shape;116;p11"/>
            <p:cNvPicPr preferRelativeResize="0"/>
            <p:nvPr/>
          </p:nvPicPr>
          <p:blipFill>
            <a:blip r:embed="rId2">
              <a:alphaModFix/>
            </a:blip>
            <a:stretch>
              <a:fillRect/>
            </a:stretch>
          </p:blipFill>
          <p:spPr>
            <a:xfrm rot="8912093">
              <a:off x="-1697649" y="4549425"/>
              <a:ext cx="2898923" cy="1964351"/>
            </a:xfrm>
            <a:prstGeom prst="rect">
              <a:avLst/>
            </a:prstGeom>
            <a:noFill/>
            <a:ln>
              <a:noFill/>
            </a:ln>
          </p:spPr>
        </p:pic>
      </p:grpSp>
      <p:grpSp>
        <p:nvGrpSpPr>
          <p:cNvPr id="117" name="Google Shape;117;p11"/>
          <p:cNvGrpSpPr/>
          <p:nvPr/>
        </p:nvGrpSpPr>
        <p:grpSpPr>
          <a:xfrm>
            <a:off x="-1687653" y="-1555419"/>
            <a:ext cx="11022153" cy="8141744"/>
            <a:chOff x="-1687653" y="-1555419"/>
            <a:chExt cx="11022153" cy="8141744"/>
          </a:xfrm>
        </p:grpSpPr>
        <p:pic>
          <p:nvPicPr>
            <p:cNvPr id="118" name="Google Shape;118;p11"/>
            <p:cNvPicPr preferRelativeResize="0"/>
            <p:nvPr/>
          </p:nvPicPr>
          <p:blipFill rotWithShape="1">
            <a:blip r:embed="rId3">
              <a:alphaModFix/>
            </a:blip>
            <a:srcRect b="0" l="0" r="0" t="0"/>
            <a:stretch/>
          </p:blipFill>
          <p:spPr>
            <a:xfrm rot="5400000">
              <a:off x="7353300" y="4605125"/>
              <a:ext cx="1981200" cy="1981200"/>
            </a:xfrm>
            <a:prstGeom prst="rect">
              <a:avLst/>
            </a:prstGeom>
            <a:noFill/>
            <a:ln>
              <a:noFill/>
            </a:ln>
          </p:spPr>
        </p:pic>
        <p:pic>
          <p:nvPicPr>
            <p:cNvPr id="119" name="Google Shape;119;p11"/>
            <p:cNvPicPr preferRelativeResize="0"/>
            <p:nvPr/>
          </p:nvPicPr>
          <p:blipFill>
            <a:blip r:embed="rId4">
              <a:alphaModFix/>
            </a:blip>
            <a:stretch>
              <a:fillRect/>
            </a:stretch>
          </p:blipFill>
          <p:spPr>
            <a:xfrm>
              <a:off x="-1687653" y="-1555419"/>
              <a:ext cx="5147055" cy="2109600"/>
            </a:xfrm>
            <a:prstGeom prst="rect">
              <a:avLst/>
            </a:prstGeom>
            <a:noFill/>
            <a:ln>
              <a:noFill/>
            </a:ln>
          </p:spPr>
        </p:pic>
        <p:grpSp>
          <p:nvGrpSpPr>
            <p:cNvPr id="120" name="Google Shape;120;p11"/>
            <p:cNvGrpSpPr/>
            <p:nvPr/>
          </p:nvGrpSpPr>
          <p:grpSpPr>
            <a:xfrm>
              <a:off x="7655454" y="346353"/>
              <a:ext cx="805393" cy="386293"/>
              <a:chOff x="2138948" y="4695372"/>
              <a:chExt cx="805393" cy="386293"/>
            </a:xfrm>
          </p:grpSpPr>
          <p:pic>
            <p:nvPicPr>
              <p:cNvPr id="121" name="Google Shape;121;p11"/>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122" name="Google Shape;122;p11"/>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123" name="Google Shape;123;p11"/>
            <p:cNvPicPr preferRelativeResize="0"/>
            <p:nvPr/>
          </p:nvPicPr>
          <p:blipFill rotWithShape="1">
            <a:blip r:embed="rId6">
              <a:alphaModFix/>
            </a:blip>
            <a:srcRect b="0" l="0" r="0" t="0"/>
            <a:stretch/>
          </p:blipFill>
          <p:spPr>
            <a:xfrm flipH="1">
              <a:off x="5528713" y="-661212"/>
              <a:ext cx="1080575" cy="1080576"/>
            </a:xfrm>
            <a:prstGeom prst="rect">
              <a:avLst/>
            </a:prstGeom>
            <a:noFill/>
            <a:ln>
              <a:noFill/>
            </a:ln>
          </p:spPr>
        </p:pic>
        <p:pic>
          <p:nvPicPr>
            <p:cNvPr id="124" name="Google Shape;124;p11"/>
            <p:cNvPicPr preferRelativeResize="0"/>
            <p:nvPr/>
          </p:nvPicPr>
          <p:blipFill rotWithShape="1">
            <a:blip r:embed="rId7">
              <a:alphaModFix/>
            </a:blip>
            <a:srcRect b="0" l="0" r="0" t="0"/>
            <a:stretch/>
          </p:blipFill>
          <p:spPr>
            <a:xfrm flipH="1">
              <a:off x="880513" y="4929963"/>
              <a:ext cx="1080576" cy="1080576"/>
            </a:xfrm>
            <a:prstGeom prst="rect">
              <a:avLst/>
            </a:prstGeom>
            <a:noFill/>
            <a:ln>
              <a:noFill/>
            </a:ln>
          </p:spPr>
        </p:pic>
      </p:grpSp>
      <p:sp>
        <p:nvSpPr>
          <p:cNvPr id="125" name="Google Shape;125;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8" name="Shape 128"/>
        <p:cNvGrpSpPr/>
        <p:nvPr/>
      </p:nvGrpSpPr>
      <p:grpSpPr>
        <a:xfrm>
          <a:off x="0" y="0"/>
          <a:ext cx="0" cy="0"/>
          <a:chOff x="0" y="0"/>
          <a:chExt cx="0" cy="0"/>
        </a:xfrm>
      </p:grpSpPr>
      <p:sp>
        <p:nvSpPr>
          <p:cNvPr id="129" name="Google Shape;12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0" name="Google Shape;130;p13"/>
          <p:cNvGrpSpPr/>
          <p:nvPr/>
        </p:nvGrpSpPr>
        <p:grpSpPr>
          <a:xfrm>
            <a:off x="-2136125" y="-1745452"/>
            <a:ext cx="13217790" cy="8982405"/>
            <a:chOff x="-2136125" y="-1745452"/>
            <a:chExt cx="13217790" cy="8982405"/>
          </a:xfrm>
        </p:grpSpPr>
        <p:pic>
          <p:nvPicPr>
            <p:cNvPr id="131" name="Google Shape;131;p13"/>
            <p:cNvPicPr preferRelativeResize="0"/>
            <p:nvPr/>
          </p:nvPicPr>
          <p:blipFill>
            <a:blip r:embed="rId2">
              <a:alphaModFix/>
            </a:blip>
            <a:stretch>
              <a:fillRect/>
            </a:stretch>
          </p:blipFill>
          <p:spPr>
            <a:xfrm rot="8100001">
              <a:off x="7912775" y="-1008201"/>
              <a:ext cx="2898924" cy="1964351"/>
            </a:xfrm>
            <a:prstGeom prst="rect">
              <a:avLst/>
            </a:prstGeom>
            <a:noFill/>
            <a:ln>
              <a:noFill/>
            </a:ln>
          </p:spPr>
        </p:pic>
        <p:pic>
          <p:nvPicPr>
            <p:cNvPr id="132" name="Google Shape;132;p13"/>
            <p:cNvPicPr preferRelativeResize="0"/>
            <p:nvPr/>
          </p:nvPicPr>
          <p:blipFill>
            <a:blip r:embed="rId2">
              <a:alphaModFix/>
            </a:blip>
            <a:stretch>
              <a:fillRect/>
            </a:stretch>
          </p:blipFill>
          <p:spPr>
            <a:xfrm flipH="1" rot="8099999">
              <a:off x="-1866160" y="4535349"/>
              <a:ext cx="2898924" cy="1964351"/>
            </a:xfrm>
            <a:prstGeom prst="rect">
              <a:avLst/>
            </a:prstGeom>
            <a:noFill/>
            <a:ln>
              <a:noFill/>
            </a:ln>
          </p:spPr>
        </p:pic>
      </p:grpSp>
      <p:grpSp>
        <p:nvGrpSpPr>
          <p:cNvPr id="133" name="Google Shape;133;p13"/>
          <p:cNvGrpSpPr/>
          <p:nvPr/>
        </p:nvGrpSpPr>
        <p:grpSpPr>
          <a:xfrm>
            <a:off x="-445700" y="-549859"/>
            <a:ext cx="10318380" cy="6799950"/>
            <a:chOff x="-445700" y="-549859"/>
            <a:chExt cx="10318380" cy="6799950"/>
          </a:xfrm>
        </p:grpSpPr>
        <p:pic>
          <p:nvPicPr>
            <p:cNvPr id="134" name="Google Shape;134;p13"/>
            <p:cNvPicPr preferRelativeResize="0"/>
            <p:nvPr/>
          </p:nvPicPr>
          <p:blipFill rotWithShape="1">
            <a:blip r:embed="rId3">
              <a:alphaModFix/>
            </a:blip>
            <a:srcRect b="19" l="0" r="0" t="19"/>
            <a:stretch/>
          </p:blipFill>
          <p:spPr>
            <a:xfrm flipH="1" rot="10800000">
              <a:off x="8372504" y="-549859"/>
              <a:ext cx="1500175" cy="1493675"/>
            </a:xfrm>
            <a:prstGeom prst="rect">
              <a:avLst/>
            </a:prstGeom>
            <a:noFill/>
            <a:ln>
              <a:noFill/>
            </a:ln>
          </p:spPr>
        </p:pic>
        <p:pic>
          <p:nvPicPr>
            <p:cNvPr id="135" name="Google Shape;135;p13"/>
            <p:cNvPicPr preferRelativeResize="0"/>
            <p:nvPr/>
          </p:nvPicPr>
          <p:blipFill rotWithShape="1">
            <a:blip r:embed="rId4">
              <a:alphaModFix/>
            </a:blip>
            <a:srcRect b="0" l="0" r="0" t="0"/>
            <a:stretch/>
          </p:blipFill>
          <p:spPr>
            <a:xfrm flipH="1" rot="9016463">
              <a:off x="-304287" y="-132059"/>
              <a:ext cx="776448" cy="776448"/>
            </a:xfrm>
            <a:prstGeom prst="rect">
              <a:avLst/>
            </a:prstGeom>
            <a:noFill/>
            <a:ln>
              <a:noFill/>
            </a:ln>
          </p:spPr>
        </p:pic>
        <p:grpSp>
          <p:nvGrpSpPr>
            <p:cNvPr id="136" name="Google Shape;136;p13"/>
            <p:cNvGrpSpPr/>
            <p:nvPr/>
          </p:nvGrpSpPr>
          <p:grpSpPr>
            <a:xfrm>
              <a:off x="700254" y="4410853"/>
              <a:ext cx="805393" cy="386293"/>
              <a:chOff x="2138948" y="4695372"/>
              <a:chExt cx="805393" cy="386293"/>
            </a:xfrm>
          </p:grpSpPr>
          <p:pic>
            <p:nvPicPr>
              <p:cNvPr id="137" name="Google Shape;137;p13"/>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138" name="Google Shape;138;p13"/>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139" name="Google Shape;139;p13"/>
            <p:cNvPicPr preferRelativeResize="0"/>
            <p:nvPr/>
          </p:nvPicPr>
          <p:blipFill rotWithShape="1">
            <a:blip r:embed="rId6">
              <a:alphaModFix/>
            </a:blip>
            <a:srcRect b="219" l="0" r="0" t="219"/>
            <a:stretch/>
          </p:blipFill>
          <p:spPr>
            <a:xfrm>
              <a:off x="8313329" y="4756417"/>
              <a:ext cx="1500174" cy="14936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40" name="Shape 140"/>
        <p:cNvGrpSpPr/>
        <p:nvPr/>
      </p:nvGrpSpPr>
      <p:grpSpPr>
        <a:xfrm>
          <a:off x="0" y="0"/>
          <a:ext cx="0" cy="0"/>
          <a:chOff x="0" y="0"/>
          <a:chExt cx="0" cy="0"/>
        </a:xfrm>
      </p:grpSpPr>
      <p:sp>
        <p:nvSpPr>
          <p:cNvPr id="141" name="Google Shape;14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14"/>
          <p:cNvSpPr txBox="1"/>
          <p:nvPr>
            <p:ph idx="2" type="title"/>
          </p:nvPr>
        </p:nvSpPr>
        <p:spPr>
          <a:xfrm>
            <a:off x="720001" y="2117304"/>
            <a:ext cx="23031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atin typeface="Sora Medium"/>
                <a:ea typeface="Sora Medium"/>
                <a:cs typeface="Sora Medium"/>
                <a:sym typeface="Sora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3" name="Google Shape;143;p14"/>
          <p:cNvSpPr txBox="1"/>
          <p:nvPr>
            <p:ph idx="1" type="subTitle"/>
          </p:nvPr>
        </p:nvSpPr>
        <p:spPr>
          <a:xfrm>
            <a:off x="720000" y="2675177"/>
            <a:ext cx="23031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4" name="Google Shape;144;p14"/>
          <p:cNvSpPr txBox="1"/>
          <p:nvPr>
            <p:ph idx="3" type="title"/>
          </p:nvPr>
        </p:nvSpPr>
        <p:spPr>
          <a:xfrm>
            <a:off x="3420450" y="2117304"/>
            <a:ext cx="23031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atin typeface="Sora Medium"/>
                <a:ea typeface="Sora Medium"/>
                <a:cs typeface="Sora Medium"/>
                <a:sym typeface="Sora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5" name="Google Shape;145;p14"/>
          <p:cNvSpPr txBox="1"/>
          <p:nvPr>
            <p:ph idx="4" type="subTitle"/>
          </p:nvPr>
        </p:nvSpPr>
        <p:spPr>
          <a:xfrm>
            <a:off x="3420452" y="2675177"/>
            <a:ext cx="23031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6" name="Google Shape;146;p14"/>
          <p:cNvSpPr txBox="1"/>
          <p:nvPr>
            <p:ph idx="5" type="title"/>
          </p:nvPr>
        </p:nvSpPr>
        <p:spPr>
          <a:xfrm>
            <a:off x="6120950" y="2117304"/>
            <a:ext cx="23031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atin typeface="Sora Medium"/>
                <a:ea typeface="Sora Medium"/>
                <a:cs typeface="Sora Medium"/>
                <a:sym typeface="Sora Medium"/>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14"/>
          <p:cNvSpPr txBox="1"/>
          <p:nvPr>
            <p:ph idx="6" type="subTitle"/>
          </p:nvPr>
        </p:nvSpPr>
        <p:spPr>
          <a:xfrm>
            <a:off x="6120954" y="2675177"/>
            <a:ext cx="2303100" cy="120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148" name="Google Shape;148;p14"/>
          <p:cNvSpPr txBox="1"/>
          <p:nvPr>
            <p:ph hasCustomPrompt="1" idx="7" type="title"/>
          </p:nvPr>
        </p:nvSpPr>
        <p:spPr>
          <a:xfrm>
            <a:off x="719989" y="1745900"/>
            <a:ext cx="765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latin typeface="Sora Medium"/>
                <a:ea typeface="Sora Medium"/>
                <a:cs typeface="Sora Medium"/>
                <a:sym typeface="Sor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4"/>
          <p:cNvSpPr txBox="1"/>
          <p:nvPr>
            <p:ph hasCustomPrompt="1" idx="8" type="title"/>
          </p:nvPr>
        </p:nvSpPr>
        <p:spPr>
          <a:xfrm>
            <a:off x="3420438" y="1745900"/>
            <a:ext cx="765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latin typeface="Sora Medium"/>
                <a:ea typeface="Sora Medium"/>
                <a:cs typeface="Sora Medium"/>
                <a:sym typeface="Sor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4"/>
          <p:cNvSpPr txBox="1"/>
          <p:nvPr>
            <p:ph hasCustomPrompt="1" idx="9" type="title"/>
          </p:nvPr>
        </p:nvSpPr>
        <p:spPr>
          <a:xfrm>
            <a:off x="6120904" y="1745900"/>
            <a:ext cx="7659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2"/>
                </a:solidFill>
                <a:latin typeface="Sora Medium"/>
                <a:ea typeface="Sora Medium"/>
                <a:cs typeface="Sora Medium"/>
                <a:sym typeface="Sor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51" name="Google Shape;151;p14"/>
          <p:cNvGrpSpPr/>
          <p:nvPr/>
        </p:nvGrpSpPr>
        <p:grpSpPr>
          <a:xfrm>
            <a:off x="-1897471" y="-1745452"/>
            <a:ext cx="12979136" cy="7968473"/>
            <a:chOff x="-1897471" y="-1745452"/>
            <a:chExt cx="12979136" cy="7968473"/>
          </a:xfrm>
        </p:grpSpPr>
        <p:pic>
          <p:nvPicPr>
            <p:cNvPr id="152" name="Google Shape;152;p14"/>
            <p:cNvPicPr preferRelativeResize="0"/>
            <p:nvPr/>
          </p:nvPicPr>
          <p:blipFill>
            <a:blip r:embed="rId2">
              <a:alphaModFix/>
            </a:blip>
            <a:stretch>
              <a:fillRect/>
            </a:stretch>
          </p:blipFill>
          <p:spPr>
            <a:xfrm flipH="1" rot="-1800001">
              <a:off x="7885844" y="3665525"/>
              <a:ext cx="2898925" cy="1964351"/>
            </a:xfrm>
            <a:prstGeom prst="rect">
              <a:avLst/>
            </a:prstGeom>
            <a:noFill/>
            <a:ln>
              <a:noFill/>
            </a:ln>
          </p:spPr>
        </p:pic>
        <p:pic>
          <p:nvPicPr>
            <p:cNvPr id="153" name="Google Shape;153;p14"/>
            <p:cNvPicPr preferRelativeResize="0"/>
            <p:nvPr/>
          </p:nvPicPr>
          <p:blipFill>
            <a:blip r:embed="rId2">
              <a:alphaModFix/>
            </a:blip>
            <a:stretch>
              <a:fillRect/>
            </a:stretch>
          </p:blipFill>
          <p:spPr>
            <a:xfrm flipH="1" rot="-8100001">
              <a:off x="-1627506" y="-1008201"/>
              <a:ext cx="2898924" cy="1964351"/>
            </a:xfrm>
            <a:prstGeom prst="rect">
              <a:avLst/>
            </a:prstGeom>
            <a:noFill/>
            <a:ln>
              <a:noFill/>
            </a:ln>
          </p:spPr>
        </p:pic>
      </p:grpSp>
      <p:grpSp>
        <p:nvGrpSpPr>
          <p:cNvPr id="154" name="Google Shape;154;p14"/>
          <p:cNvGrpSpPr/>
          <p:nvPr/>
        </p:nvGrpSpPr>
        <p:grpSpPr>
          <a:xfrm>
            <a:off x="700254" y="-371553"/>
            <a:ext cx="9108234" cy="5168700"/>
            <a:chOff x="700254" y="-371553"/>
            <a:chExt cx="9108234" cy="5168700"/>
          </a:xfrm>
        </p:grpSpPr>
        <p:pic>
          <p:nvPicPr>
            <p:cNvPr id="155" name="Google Shape;155;p14"/>
            <p:cNvPicPr preferRelativeResize="0"/>
            <p:nvPr/>
          </p:nvPicPr>
          <p:blipFill>
            <a:blip r:embed="rId3">
              <a:alphaModFix/>
            </a:blip>
            <a:stretch>
              <a:fillRect/>
            </a:stretch>
          </p:blipFill>
          <p:spPr>
            <a:xfrm rot="6729075">
              <a:off x="8534363" y="-203802"/>
              <a:ext cx="1106375" cy="1106375"/>
            </a:xfrm>
            <a:prstGeom prst="rect">
              <a:avLst/>
            </a:prstGeom>
            <a:noFill/>
            <a:ln>
              <a:noFill/>
            </a:ln>
          </p:spPr>
        </p:pic>
        <p:grpSp>
          <p:nvGrpSpPr>
            <p:cNvPr id="156" name="Google Shape;156;p14"/>
            <p:cNvGrpSpPr/>
            <p:nvPr/>
          </p:nvGrpSpPr>
          <p:grpSpPr>
            <a:xfrm>
              <a:off x="700254" y="4410853"/>
              <a:ext cx="805393" cy="386293"/>
              <a:chOff x="2138948" y="4695372"/>
              <a:chExt cx="805393" cy="386293"/>
            </a:xfrm>
          </p:grpSpPr>
          <p:pic>
            <p:nvPicPr>
              <p:cNvPr id="157" name="Google Shape;157;p14"/>
              <p:cNvPicPr preferRelativeResize="0"/>
              <p:nvPr/>
            </p:nvPicPr>
            <p:blipFill>
              <a:blip r:embed="rId4">
                <a:alphaModFix/>
              </a:blip>
              <a:stretch>
                <a:fillRect/>
              </a:stretch>
            </p:blipFill>
            <p:spPr>
              <a:xfrm rot="-2700000">
                <a:off x="2195519" y="4751944"/>
                <a:ext cx="273151" cy="273151"/>
              </a:xfrm>
              <a:prstGeom prst="rect">
                <a:avLst/>
              </a:prstGeom>
              <a:noFill/>
              <a:ln>
                <a:noFill/>
              </a:ln>
            </p:spPr>
          </p:pic>
          <p:pic>
            <p:nvPicPr>
              <p:cNvPr id="158" name="Google Shape;158;p14"/>
              <p:cNvPicPr preferRelativeResize="0"/>
              <p:nvPr/>
            </p:nvPicPr>
            <p:blipFill>
              <a:blip r:embed="rId4">
                <a:alphaModFix/>
              </a:blip>
              <a:stretch>
                <a:fillRect/>
              </a:stretch>
            </p:blipFill>
            <p:spPr>
              <a:xfrm rot="-2700000">
                <a:off x="2614619" y="4751944"/>
                <a:ext cx="273151" cy="273151"/>
              </a:xfrm>
              <a:prstGeom prst="rect">
                <a:avLst/>
              </a:prstGeom>
              <a:noFill/>
              <a:ln>
                <a:noFill/>
              </a:ln>
            </p:spPr>
          </p:pic>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59" name="Shape 159"/>
        <p:cNvGrpSpPr/>
        <p:nvPr/>
      </p:nvGrpSpPr>
      <p:grpSpPr>
        <a:xfrm>
          <a:off x="0" y="0"/>
          <a:ext cx="0" cy="0"/>
          <a:chOff x="0" y="0"/>
          <a:chExt cx="0" cy="0"/>
        </a:xfrm>
      </p:grpSpPr>
      <p:sp>
        <p:nvSpPr>
          <p:cNvPr id="160" name="Google Shape;160;p15"/>
          <p:cNvSpPr txBox="1"/>
          <p:nvPr>
            <p:ph type="title"/>
          </p:nvPr>
        </p:nvSpPr>
        <p:spPr>
          <a:xfrm>
            <a:off x="4370700" y="445025"/>
            <a:ext cx="3617400" cy="110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15"/>
          <p:cNvSpPr txBox="1"/>
          <p:nvPr>
            <p:ph idx="1" type="subTitle"/>
          </p:nvPr>
        </p:nvSpPr>
        <p:spPr>
          <a:xfrm>
            <a:off x="4370700" y="1842125"/>
            <a:ext cx="4060200" cy="24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Manrope Light"/>
              <a:buChar char="●"/>
              <a:defRPr sz="1100"/>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100"/>
              <a:buFont typeface="Nunito Light"/>
              <a:buChar char="○"/>
              <a:defRPr/>
            </a:lvl5pPr>
            <a:lvl6pPr lvl="5" rtl="0" algn="ctr">
              <a:lnSpc>
                <a:spcPct val="100000"/>
              </a:lnSpc>
              <a:spcBef>
                <a:spcPts val="1600"/>
              </a:spcBef>
              <a:spcAft>
                <a:spcPts val="0"/>
              </a:spcAft>
              <a:buClr>
                <a:srgbClr val="999999"/>
              </a:buClr>
              <a:buSzPts val="11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100"/>
              <a:buFont typeface="Nunito Light"/>
              <a:buChar char="■"/>
              <a:defRPr/>
            </a:lvl9pPr>
          </a:lstStyle>
          <a:p/>
        </p:txBody>
      </p:sp>
      <p:pic>
        <p:nvPicPr>
          <p:cNvPr id="162" name="Google Shape;162;p15"/>
          <p:cNvPicPr preferRelativeResize="0"/>
          <p:nvPr/>
        </p:nvPicPr>
        <p:blipFill>
          <a:blip r:embed="rId2">
            <a:alphaModFix/>
          </a:blip>
          <a:stretch>
            <a:fillRect/>
          </a:stretch>
        </p:blipFill>
        <p:spPr>
          <a:xfrm rot="-8099999">
            <a:off x="7868190" y="4763949"/>
            <a:ext cx="2898924" cy="1964351"/>
          </a:xfrm>
          <a:prstGeom prst="rect">
            <a:avLst/>
          </a:prstGeom>
          <a:noFill/>
          <a:ln>
            <a:noFill/>
          </a:ln>
        </p:spPr>
      </p:pic>
      <p:grpSp>
        <p:nvGrpSpPr>
          <p:cNvPr id="163" name="Google Shape;163;p15"/>
          <p:cNvGrpSpPr/>
          <p:nvPr/>
        </p:nvGrpSpPr>
        <p:grpSpPr>
          <a:xfrm>
            <a:off x="5654342" y="-76987"/>
            <a:ext cx="4159162" cy="6327079"/>
            <a:chOff x="5654342" y="-76987"/>
            <a:chExt cx="4159162" cy="6327079"/>
          </a:xfrm>
        </p:grpSpPr>
        <p:pic>
          <p:nvPicPr>
            <p:cNvPr id="164" name="Google Shape;164;p15"/>
            <p:cNvPicPr preferRelativeResize="0"/>
            <p:nvPr/>
          </p:nvPicPr>
          <p:blipFill rotWithShape="1">
            <a:blip r:embed="rId3">
              <a:alphaModFix/>
            </a:blip>
            <a:srcRect b="219" l="0" r="0" t="219"/>
            <a:stretch/>
          </p:blipFill>
          <p:spPr>
            <a:xfrm>
              <a:off x="8313329" y="4756417"/>
              <a:ext cx="1500175" cy="1493675"/>
            </a:xfrm>
            <a:prstGeom prst="rect">
              <a:avLst/>
            </a:prstGeom>
            <a:noFill/>
            <a:ln>
              <a:noFill/>
            </a:ln>
          </p:spPr>
        </p:pic>
        <p:pic>
          <p:nvPicPr>
            <p:cNvPr id="165" name="Google Shape;165;p15"/>
            <p:cNvPicPr preferRelativeResize="0"/>
            <p:nvPr/>
          </p:nvPicPr>
          <p:blipFill rotWithShape="1">
            <a:blip r:embed="rId4">
              <a:alphaModFix/>
            </a:blip>
            <a:srcRect b="0" l="0" r="0" t="0"/>
            <a:stretch/>
          </p:blipFill>
          <p:spPr>
            <a:xfrm>
              <a:off x="8628108" y="-76987"/>
              <a:ext cx="1080575" cy="1080575"/>
            </a:xfrm>
            <a:prstGeom prst="rect">
              <a:avLst/>
            </a:prstGeom>
            <a:noFill/>
            <a:ln>
              <a:noFill/>
            </a:ln>
          </p:spPr>
        </p:pic>
        <p:pic>
          <p:nvPicPr>
            <p:cNvPr id="166" name="Google Shape;166;p15"/>
            <p:cNvPicPr preferRelativeResize="0"/>
            <p:nvPr/>
          </p:nvPicPr>
          <p:blipFill rotWithShape="1">
            <a:blip r:embed="rId5">
              <a:alphaModFix/>
            </a:blip>
            <a:srcRect b="19" l="0" r="0" t="19"/>
            <a:stretch/>
          </p:blipFill>
          <p:spPr>
            <a:xfrm>
              <a:off x="5654342" y="4756417"/>
              <a:ext cx="1500175" cy="1493675"/>
            </a:xfrm>
            <a:prstGeom prst="rect">
              <a:avLst/>
            </a:prstGeom>
            <a:noFill/>
            <a:ln>
              <a:noFill/>
            </a:ln>
          </p:spPr>
        </p:pic>
      </p:grpSp>
      <p:sp>
        <p:nvSpPr>
          <p:cNvPr id="167" name="Google Shape;167;p15"/>
          <p:cNvSpPr/>
          <p:nvPr>
            <p:ph idx="2" type="pic"/>
          </p:nvPr>
        </p:nvSpPr>
        <p:spPr>
          <a:xfrm>
            <a:off x="0" y="0"/>
            <a:ext cx="3886200" cy="5148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168" name="Shape 168"/>
        <p:cNvGrpSpPr/>
        <p:nvPr/>
      </p:nvGrpSpPr>
      <p:grpSpPr>
        <a:xfrm>
          <a:off x="0" y="0"/>
          <a:ext cx="0" cy="0"/>
          <a:chOff x="0" y="0"/>
          <a:chExt cx="0" cy="0"/>
        </a:xfrm>
      </p:grpSpPr>
      <p:sp>
        <p:nvSpPr>
          <p:cNvPr id="169" name="Google Shape;169;p16"/>
          <p:cNvSpPr txBox="1"/>
          <p:nvPr>
            <p:ph type="title"/>
          </p:nvPr>
        </p:nvSpPr>
        <p:spPr>
          <a:xfrm>
            <a:off x="720000" y="445025"/>
            <a:ext cx="77085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 name="Google Shape;170;p16"/>
          <p:cNvSpPr txBox="1"/>
          <p:nvPr>
            <p:ph idx="1" type="body"/>
          </p:nvPr>
        </p:nvSpPr>
        <p:spPr>
          <a:xfrm>
            <a:off x="717750" y="1155225"/>
            <a:ext cx="7708500" cy="1303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Manrope SemiBold"/>
              <a:buChar char="●"/>
              <a:defRPr sz="1100"/>
            </a:lvl1pPr>
            <a:lvl2pPr indent="-298450" lvl="1" marL="914400" rtl="0">
              <a:lnSpc>
                <a:spcPct val="115000"/>
              </a:lnSpc>
              <a:spcBef>
                <a:spcPts val="1000"/>
              </a:spcBef>
              <a:spcAft>
                <a:spcPts val="0"/>
              </a:spcAft>
              <a:buSzPts val="1100"/>
              <a:buFont typeface="Manrope SemiBold"/>
              <a:buChar char="○"/>
              <a:defRPr sz="1100"/>
            </a:lvl2pPr>
            <a:lvl3pPr indent="-298450" lvl="2" marL="1371600" rtl="0">
              <a:lnSpc>
                <a:spcPct val="115000"/>
              </a:lnSpc>
              <a:spcBef>
                <a:spcPts val="0"/>
              </a:spcBef>
              <a:spcAft>
                <a:spcPts val="0"/>
              </a:spcAft>
              <a:buSzPts val="1100"/>
              <a:buFont typeface="Manrope SemiBold"/>
              <a:buChar char="■"/>
              <a:defRPr sz="1100"/>
            </a:lvl3pPr>
            <a:lvl4pPr indent="-298450" lvl="3" marL="1828800" rtl="0">
              <a:lnSpc>
                <a:spcPct val="115000"/>
              </a:lnSpc>
              <a:spcBef>
                <a:spcPts val="0"/>
              </a:spcBef>
              <a:spcAft>
                <a:spcPts val="0"/>
              </a:spcAft>
              <a:buSzPts val="1100"/>
              <a:buFont typeface="Manrope SemiBold"/>
              <a:buChar char="●"/>
              <a:defRPr sz="1100"/>
            </a:lvl4pPr>
            <a:lvl5pPr indent="-298450" lvl="4" marL="2286000" rtl="0">
              <a:lnSpc>
                <a:spcPct val="115000"/>
              </a:lnSpc>
              <a:spcBef>
                <a:spcPts val="0"/>
              </a:spcBef>
              <a:spcAft>
                <a:spcPts val="0"/>
              </a:spcAft>
              <a:buSzPts val="1100"/>
              <a:buFont typeface="Manrope SemiBold"/>
              <a:buChar char="○"/>
              <a:defRPr sz="1100"/>
            </a:lvl5pPr>
            <a:lvl6pPr indent="-298450" lvl="5" marL="2743200" rtl="0">
              <a:lnSpc>
                <a:spcPct val="115000"/>
              </a:lnSpc>
              <a:spcBef>
                <a:spcPts val="0"/>
              </a:spcBef>
              <a:spcAft>
                <a:spcPts val="0"/>
              </a:spcAft>
              <a:buSzPts val="1100"/>
              <a:buFont typeface="Manrope SemiBold"/>
              <a:buChar char="■"/>
              <a:defRPr sz="1100"/>
            </a:lvl6pPr>
            <a:lvl7pPr indent="-298450" lvl="6" marL="3200400" rtl="0">
              <a:lnSpc>
                <a:spcPct val="115000"/>
              </a:lnSpc>
              <a:spcBef>
                <a:spcPts val="0"/>
              </a:spcBef>
              <a:spcAft>
                <a:spcPts val="0"/>
              </a:spcAft>
              <a:buSzPts val="1100"/>
              <a:buFont typeface="Manrope SemiBold"/>
              <a:buChar char="●"/>
              <a:defRPr sz="1100"/>
            </a:lvl7pPr>
            <a:lvl8pPr indent="-298450" lvl="7" marL="3657600" rtl="0">
              <a:lnSpc>
                <a:spcPct val="115000"/>
              </a:lnSpc>
              <a:spcBef>
                <a:spcPts val="0"/>
              </a:spcBef>
              <a:spcAft>
                <a:spcPts val="0"/>
              </a:spcAft>
              <a:buSzPts val="1100"/>
              <a:buFont typeface="Manrope SemiBold"/>
              <a:buChar char="○"/>
              <a:defRPr sz="1100"/>
            </a:lvl8pPr>
            <a:lvl9pPr indent="-298450" lvl="8" marL="4114800" rtl="0">
              <a:lnSpc>
                <a:spcPct val="115000"/>
              </a:lnSpc>
              <a:spcBef>
                <a:spcPts val="0"/>
              </a:spcBef>
              <a:spcAft>
                <a:spcPts val="0"/>
              </a:spcAft>
              <a:buSzPts val="1100"/>
              <a:buFont typeface="Manrope SemiBold"/>
              <a:buChar char="■"/>
              <a:defRPr sz="1100"/>
            </a:lvl9pPr>
          </a:lstStyle>
          <a:p/>
        </p:txBody>
      </p:sp>
      <p:grpSp>
        <p:nvGrpSpPr>
          <p:cNvPr id="171" name="Google Shape;171;p16"/>
          <p:cNvGrpSpPr/>
          <p:nvPr/>
        </p:nvGrpSpPr>
        <p:grpSpPr>
          <a:xfrm>
            <a:off x="-2242210" y="-1220273"/>
            <a:ext cx="13226771" cy="7882804"/>
            <a:chOff x="-2242210" y="-1220273"/>
            <a:chExt cx="13226771" cy="7882804"/>
          </a:xfrm>
        </p:grpSpPr>
        <p:pic>
          <p:nvPicPr>
            <p:cNvPr id="172" name="Google Shape;172;p16"/>
            <p:cNvPicPr preferRelativeResize="0"/>
            <p:nvPr/>
          </p:nvPicPr>
          <p:blipFill rotWithShape="1">
            <a:blip r:embed="rId2">
              <a:alphaModFix/>
            </a:blip>
            <a:srcRect b="-5040" l="1470" r="-1469" t="5040"/>
            <a:stretch/>
          </p:blipFill>
          <p:spPr>
            <a:xfrm rot="-1303813">
              <a:off x="-1981575" y="-753425"/>
              <a:ext cx="2898924" cy="1964351"/>
            </a:xfrm>
            <a:prstGeom prst="rect">
              <a:avLst/>
            </a:prstGeom>
            <a:noFill/>
            <a:ln>
              <a:noFill/>
            </a:ln>
          </p:spPr>
        </p:pic>
        <p:pic>
          <p:nvPicPr>
            <p:cNvPr id="173" name="Google Shape;173;p16"/>
            <p:cNvPicPr preferRelativeResize="0"/>
            <p:nvPr/>
          </p:nvPicPr>
          <p:blipFill rotWithShape="1">
            <a:blip r:embed="rId2">
              <a:alphaModFix/>
            </a:blip>
            <a:srcRect b="-3180" l="-4800" r="4799" t="3180"/>
            <a:stretch/>
          </p:blipFill>
          <p:spPr>
            <a:xfrm rot="-9347153">
              <a:off x="7810326" y="4190100"/>
              <a:ext cx="2898924" cy="1964351"/>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4" name="Shape 174"/>
        <p:cNvGrpSpPr/>
        <p:nvPr/>
      </p:nvGrpSpPr>
      <p:grpSpPr>
        <a:xfrm>
          <a:off x="0" y="0"/>
          <a:ext cx="0" cy="0"/>
          <a:chOff x="0" y="0"/>
          <a:chExt cx="0" cy="0"/>
        </a:xfrm>
      </p:grpSpPr>
      <p:grpSp>
        <p:nvGrpSpPr>
          <p:cNvPr id="175" name="Google Shape;175;p17"/>
          <p:cNvGrpSpPr/>
          <p:nvPr/>
        </p:nvGrpSpPr>
        <p:grpSpPr>
          <a:xfrm>
            <a:off x="-1897471" y="-1516852"/>
            <a:ext cx="12653432" cy="8026984"/>
            <a:chOff x="-1897471" y="-1516852"/>
            <a:chExt cx="12653432" cy="8026984"/>
          </a:xfrm>
        </p:grpSpPr>
        <p:pic>
          <p:nvPicPr>
            <p:cNvPr id="176" name="Google Shape;176;p17"/>
            <p:cNvPicPr preferRelativeResize="0"/>
            <p:nvPr/>
          </p:nvPicPr>
          <p:blipFill>
            <a:blip r:embed="rId2">
              <a:alphaModFix/>
            </a:blip>
            <a:stretch>
              <a:fillRect/>
            </a:stretch>
          </p:blipFill>
          <p:spPr>
            <a:xfrm flipH="1" rot="-9542255">
              <a:off x="-1316650" y="-1063296"/>
              <a:ext cx="2898924" cy="1964351"/>
            </a:xfrm>
            <a:prstGeom prst="rect">
              <a:avLst/>
            </a:prstGeom>
            <a:noFill/>
            <a:ln>
              <a:noFill/>
            </a:ln>
          </p:spPr>
        </p:pic>
        <p:pic>
          <p:nvPicPr>
            <p:cNvPr id="177" name="Google Shape;177;p17"/>
            <p:cNvPicPr preferRelativeResize="0"/>
            <p:nvPr/>
          </p:nvPicPr>
          <p:blipFill>
            <a:blip r:embed="rId2">
              <a:alphaModFix/>
            </a:blip>
            <a:stretch>
              <a:fillRect/>
            </a:stretch>
          </p:blipFill>
          <p:spPr>
            <a:xfrm flipH="1" rot="8999999">
              <a:off x="-1600575" y="3934754"/>
              <a:ext cx="2898925" cy="1964351"/>
            </a:xfrm>
            <a:prstGeom prst="rect">
              <a:avLst/>
            </a:prstGeom>
            <a:noFill/>
            <a:ln>
              <a:noFill/>
            </a:ln>
          </p:spPr>
        </p:pic>
        <p:pic>
          <p:nvPicPr>
            <p:cNvPr id="178" name="Google Shape;178;p17"/>
            <p:cNvPicPr preferRelativeResize="0"/>
            <p:nvPr/>
          </p:nvPicPr>
          <p:blipFill>
            <a:blip r:embed="rId2">
              <a:alphaModFix/>
            </a:blip>
            <a:stretch>
              <a:fillRect/>
            </a:stretch>
          </p:blipFill>
          <p:spPr>
            <a:xfrm flipH="1" rot="2699999">
              <a:off x="7486625" y="3808529"/>
              <a:ext cx="2898924" cy="1964351"/>
            </a:xfrm>
            <a:prstGeom prst="rect">
              <a:avLst/>
            </a:prstGeom>
            <a:noFill/>
            <a:ln>
              <a:noFill/>
            </a:ln>
          </p:spPr>
        </p:pic>
        <p:pic>
          <p:nvPicPr>
            <p:cNvPr id="179" name="Google Shape;179;p17"/>
            <p:cNvPicPr preferRelativeResize="0"/>
            <p:nvPr/>
          </p:nvPicPr>
          <p:blipFill>
            <a:blip r:embed="rId2">
              <a:alphaModFix/>
            </a:blip>
            <a:stretch>
              <a:fillRect/>
            </a:stretch>
          </p:blipFill>
          <p:spPr>
            <a:xfrm flipH="1" rot="-1452847">
              <a:off x="7581726" y="-1008771"/>
              <a:ext cx="2898924" cy="1964351"/>
            </a:xfrm>
            <a:prstGeom prst="rect">
              <a:avLst/>
            </a:prstGeom>
            <a:noFill/>
            <a:ln>
              <a:noFill/>
            </a:ln>
          </p:spPr>
        </p:pic>
      </p:grpSp>
      <p:grpSp>
        <p:nvGrpSpPr>
          <p:cNvPr id="180" name="Google Shape;180;p17"/>
          <p:cNvGrpSpPr/>
          <p:nvPr/>
        </p:nvGrpSpPr>
        <p:grpSpPr>
          <a:xfrm>
            <a:off x="-2364486" y="-2136172"/>
            <a:ext cx="11698986" cy="8722497"/>
            <a:chOff x="-2364486" y="-2136172"/>
            <a:chExt cx="11698986" cy="8722497"/>
          </a:xfrm>
        </p:grpSpPr>
        <p:pic>
          <p:nvPicPr>
            <p:cNvPr id="181" name="Google Shape;181;p17"/>
            <p:cNvPicPr preferRelativeResize="0"/>
            <p:nvPr/>
          </p:nvPicPr>
          <p:blipFill rotWithShape="1">
            <a:blip r:embed="rId3">
              <a:alphaModFix/>
            </a:blip>
            <a:srcRect b="0" l="0" r="0" t="0"/>
            <a:stretch/>
          </p:blipFill>
          <p:spPr>
            <a:xfrm rot="5400000">
              <a:off x="7353300" y="4605125"/>
              <a:ext cx="1981200" cy="1981200"/>
            </a:xfrm>
            <a:prstGeom prst="rect">
              <a:avLst/>
            </a:prstGeom>
            <a:noFill/>
            <a:ln>
              <a:noFill/>
            </a:ln>
          </p:spPr>
        </p:pic>
        <p:pic>
          <p:nvPicPr>
            <p:cNvPr id="182" name="Google Shape;182;p17"/>
            <p:cNvPicPr preferRelativeResize="0"/>
            <p:nvPr/>
          </p:nvPicPr>
          <p:blipFill>
            <a:blip r:embed="rId4">
              <a:alphaModFix/>
            </a:blip>
            <a:stretch>
              <a:fillRect/>
            </a:stretch>
          </p:blipFill>
          <p:spPr>
            <a:xfrm flipH="1" rot="596330">
              <a:off x="-2221053" y="-1707819"/>
              <a:ext cx="5147054" cy="2109600"/>
            </a:xfrm>
            <a:prstGeom prst="rect">
              <a:avLst/>
            </a:prstGeom>
            <a:noFill/>
            <a:ln>
              <a:noFill/>
            </a:ln>
          </p:spPr>
        </p:pic>
        <p:grpSp>
          <p:nvGrpSpPr>
            <p:cNvPr id="183" name="Google Shape;183;p17"/>
            <p:cNvGrpSpPr/>
            <p:nvPr/>
          </p:nvGrpSpPr>
          <p:grpSpPr>
            <a:xfrm>
              <a:off x="7655454" y="346353"/>
              <a:ext cx="805393" cy="386293"/>
              <a:chOff x="2138948" y="4695372"/>
              <a:chExt cx="805393" cy="386293"/>
            </a:xfrm>
          </p:grpSpPr>
          <p:pic>
            <p:nvPicPr>
              <p:cNvPr id="184" name="Google Shape;184;p17"/>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185" name="Google Shape;185;p17"/>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186" name="Google Shape;186;p17"/>
            <p:cNvPicPr preferRelativeResize="0"/>
            <p:nvPr/>
          </p:nvPicPr>
          <p:blipFill rotWithShape="1">
            <a:blip r:embed="rId6">
              <a:alphaModFix/>
            </a:blip>
            <a:srcRect b="0" l="0" r="0" t="0"/>
            <a:stretch/>
          </p:blipFill>
          <p:spPr>
            <a:xfrm rot="10800000">
              <a:off x="5528713" y="-661212"/>
              <a:ext cx="1080575" cy="1080576"/>
            </a:xfrm>
            <a:prstGeom prst="rect">
              <a:avLst/>
            </a:prstGeom>
            <a:noFill/>
            <a:ln>
              <a:noFill/>
            </a:ln>
          </p:spPr>
        </p:pic>
      </p:grpSp>
      <p:sp>
        <p:nvSpPr>
          <p:cNvPr id="187" name="Google Shape;187;p17"/>
          <p:cNvSpPr txBox="1"/>
          <p:nvPr>
            <p:ph type="title"/>
          </p:nvPr>
        </p:nvSpPr>
        <p:spPr>
          <a:xfrm>
            <a:off x="713225" y="3572250"/>
            <a:ext cx="4203600" cy="49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8" name="Google Shape;188;p17"/>
          <p:cNvSpPr txBox="1"/>
          <p:nvPr>
            <p:ph idx="1" type="subTitle"/>
          </p:nvPr>
        </p:nvSpPr>
        <p:spPr>
          <a:xfrm>
            <a:off x="713225" y="1078650"/>
            <a:ext cx="4203600" cy="24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9" name="Shape 189"/>
        <p:cNvGrpSpPr/>
        <p:nvPr/>
      </p:nvGrpSpPr>
      <p:grpSpPr>
        <a:xfrm>
          <a:off x="0" y="0"/>
          <a:ext cx="0" cy="0"/>
          <a:chOff x="0" y="0"/>
          <a:chExt cx="0" cy="0"/>
        </a:xfrm>
      </p:grpSpPr>
      <p:sp>
        <p:nvSpPr>
          <p:cNvPr id="190" name="Google Shape;19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18"/>
          <p:cNvSpPr txBox="1"/>
          <p:nvPr>
            <p:ph idx="1" type="subTitle"/>
          </p:nvPr>
        </p:nvSpPr>
        <p:spPr>
          <a:xfrm>
            <a:off x="4768214" y="1279475"/>
            <a:ext cx="3437400" cy="306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92" name="Google Shape;192;p18"/>
          <p:cNvSpPr txBox="1"/>
          <p:nvPr>
            <p:ph idx="2" type="subTitle"/>
          </p:nvPr>
        </p:nvSpPr>
        <p:spPr>
          <a:xfrm>
            <a:off x="938386" y="1279475"/>
            <a:ext cx="3437400" cy="306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grpSp>
        <p:nvGrpSpPr>
          <p:cNvPr id="193" name="Google Shape;193;p18"/>
          <p:cNvGrpSpPr/>
          <p:nvPr/>
        </p:nvGrpSpPr>
        <p:grpSpPr>
          <a:xfrm>
            <a:off x="-2242210" y="-1897852"/>
            <a:ext cx="13226771" cy="8560384"/>
            <a:chOff x="-2242210" y="-1897852"/>
            <a:chExt cx="13226771" cy="8560384"/>
          </a:xfrm>
        </p:grpSpPr>
        <p:pic>
          <p:nvPicPr>
            <p:cNvPr id="194" name="Google Shape;194;p18"/>
            <p:cNvPicPr preferRelativeResize="0"/>
            <p:nvPr/>
          </p:nvPicPr>
          <p:blipFill>
            <a:blip r:embed="rId2">
              <a:alphaModFix/>
            </a:blip>
            <a:stretch>
              <a:fillRect/>
            </a:stretch>
          </p:blipFill>
          <p:spPr>
            <a:xfrm rot="-1303813">
              <a:off x="-1981575" y="-753425"/>
              <a:ext cx="2898924" cy="1964351"/>
            </a:xfrm>
            <a:prstGeom prst="rect">
              <a:avLst/>
            </a:prstGeom>
            <a:noFill/>
            <a:ln>
              <a:noFill/>
            </a:ln>
          </p:spPr>
        </p:pic>
        <p:pic>
          <p:nvPicPr>
            <p:cNvPr id="195" name="Google Shape;195;p18"/>
            <p:cNvPicPr preferRelativeResize="0"/>
            <p:nvPr/>
          </p:nvPicPr>
          <p:blipFill>
            <a:blip r:embed="rId2">
              <a:alphaModFix/>
            </a:blip>
            <a:stretch>
              <a:fillRect/>
            </a:stretch>
          </p:blipFill>
          <p:spPr>
            <a:xfrm rot="8100001">
              <a:off x="7791425" y="-1160601"/>
              <a:ext cx="2898924" cy="1964351"/>
            </a:xfrm>
            <a:prstGeom prst="rect">
              <a:avLst/>
            </a:prstGeom>
            <a:noFill/>
            <a:ln>
              <a:noFill/>
            </a:ln>
          </p:spPr>
        </p:pic>
        <p:pic>
          <p:nvPicPr>
            <p:cNvPr id="196" name="Google Shape;196;p18"/>
            <p:cNvPicPr preferRelativeResize="0"/>
            <p:nvPr/>
          </p:nvPicPr>
          <p:blipFill>
            <a:blip r:embed="rId2">
              <a:alphaModFix/>
            </a:blip>
            <a:stretch>
              <a:fillRect/>
            </a:stretch>
          </p:blipFill>
          <p:spPr>
            <a:xfrm rot="-9347153">
              <a:off x="7810326" y="4190100"/>
              <a:ext cx="2898924" cy="1964351"/>
            </a:xfrm>
            <a:prstGeom prst="rect">
              <a:avLst/>
            </a:prstGeom>
            <a:noFill/>
            <a:ln>
              <a:noFill/>
            </a:ln>
          </p:spPr>
        </p:pic>
      </p:grpSp>
      <p:grpSp>
        <p:nvGrpSpPr>
          <p:cNvPr id="197" name="Google Shape;197;p18"/>
          <p:cNvGrpSpPr/>
          <p:nvPr/>
        </p:nvGrpSpPr>
        <p:grpSpPr>
          <a:xfrm>
            <a:off x="-710759" y="-297673"/>
            <a:ext cx="10881158" cy="5925015"/>
            <a:chOff x="-710759" y="-297673"/>
            <a:chExt cx="10881158" cy="5925015"/>
          </a:xfrm>
        </p:grpSpPr>
        <p:pic>
          <p:nvPicPr>
            <p:cNvPr id="198" name="Google Shape;198;p18"/>
            <p:cNvPicPr preferRelativeResize="0"/>
            <p:nvPr/>
          </p:nvPicPr>
          <p:blipFill rotWithShape="1">
            <a:blip r:embed="rId3">
              <a:alphaModFix/>
            </a:blip>
            <a:srcRect b="19" l="0" r="0" t="19"/>
            <a:stretch/>
          </p:blipFill>
          <p:spPr>
            <a:xfrm flipH="1">
              <a:off x="-710759" y="4133667"/>
              <a:ext cx="1500175" cy="1493675"/>
            </a:xfrm>
            <a:prstGeom prst="rect">
              <a:avLst/>
            </a:prstGeom>
            <a:noFill/>
            <a:ln>
              <a:noFill/>
            </a:ln>
          </p:spPr>
        </p:pic>
        <p:pic>
          <p:nvPicPr>
            <p:cNvPr id="199" name="Google Shape;199;p18"/>
            <p:cNvPicPr preferRelativeResize="0"/>
            <p:nvPr/>
          </p:nvPicPr>
          <p:blipFill rotWithShape="1">
            <a:blip r:embed="rId4">
              <a:alphaModFix/>
            </a:blip>
            <a:srcRect b="0" l="0" r="0" t="0"/>
            <a:stretch/>
          </p:blipFill>
          <p:spPr>
            <a:xfrm rot="-2390360">
              <a:off x="8632029" y="-36758"/>
              <a:ext cx="1277466" cy="1277469"/>
            </a:xfrm>
            <a:prstGeom prst="rect">
              <a:avLst/>
            </a:prstGeom>
            <a:noFill/>
            <a:ln>
              <a:noFill/>
            </a:ln>
          </p:spPr>
        </p:pic>
        <p:grpSp>
          <p:nvGrpSpPr>
            <p:cNvPr id="200" name="Google Shape;200;p18"/>
            <p:cNvGrpSpPr/>
            <p:nvPr/>
          </p:nvGrpSpPr>
          <p:grpSpPr>
            <a:xfrm>
              <a:off x="7625379" y="4410853"/>
              <a:ext cx="805393" cy="386293"/>
              <a:chOff x="2138948" y="4695372"/>
              <a:chExt cx="805393" cy="386293"/>
            </a:xfrm>
          </p:grpSpPr>
          <p:pic>
            <p:nvPicPr>
              <p:cNvPr id="201" name="Google Shape;201;p18"/>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202" name="Google Shape;202;p18"/>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3" name="Shape 203"/>
        <p:cNvGrpSpPr/>
        <p:nvPr/>
      </p:nvGrpSpPr>
      <p:grpSpPr>
        <a:xfrm>
          <a:off x="0" y="0"/>
          <a:ext cx="0" cy="0"/>
          <a:chOff x="0" y="0"/>
          <a:chExt cx="0" cy="0"/>
        </a:xfrm>
      </p:grpSpPr>
      <p:sp>
        <p:nvSpPr>
          <p:cNvPr id="204" name="Google Shape;20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19"/>
          <p:cNvSpPr txBox="1"/>
          <p:nvPr>
            <p:ph idx="1" type="body"/>
          </p:nvPr>
        </p:nvSpPr>
        <p:spPr>
          <a:xfrm>
            <a:off x="713225" y="1642675"/>
            <a:ext cx="3447000" cy="2157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Manrope SemiBold"/>
              <a:buChar char="●"/>
              <a:defRPr sz="1100"/>
            </a:lvl1pPr>
            <a:lvl2pPr indent="-298450" lvl="1" marL="914400" rtl="0">
              <a:spcBef>
                <a:spcPts val="1000"/>
              </a:spcBef>
              <a:spcAft>
                <a:spcPts val="0"/>
              </a:spcAft>
              <a:buSzPts val="1100"/>
              <a:buFont typeface="Manrope SemiBold"/>
              <a:buChar char="○"/>
              <a:defRPr sz="1100"/>
            </a:lvl2pPr>
            <a:lvl3pPr indent="-298450" lvl="2" marL="1371600" rtl="0">
              <a:spcBef>
                <a:spcPts val="1600"/>
              </a:spcBef>
              <a:spcAft>
                <a:spcPts val="0"/>
              </a:spcAft>
              <a:buSzPts val="1100"/>
              <a:buFont typeface="Manrope SemiBold"/>
              <a:buChar char="■"/>
              <a:defRPr sz="1100"/>
            </a:lvl3pPr>
            <a:lvl4pPr indent="-298450" lvl="3" marL="1828800" rtl="0">
              <a:spcBef>
                <a:spcPts val="1600"/>
              </a:spcBef>
              <a:spcAft>
                <a:spcPts val="0"/>
              </a:spcAft>
              <a:buSzPts val="1100"/>
              <a:buFont typeface="Manrope SemiBold"/>
              <a:buChar char="●"/>
              <a:defRPr sz="1100"/>
            </a:lvl4pPr>
            <a:lvl5pPr indent="-298450" lvl="4" marL="2286000" rtl="0">
              <a:spcBef>
                <a:spcPts val="1600"/>
              </a:spcBef>
              <a:spcAft>
                <a:spcPts val="0"/>
              </a:spcAft>
              <a:buSzPts val="1100"/>
              <a:buFont typeface="Manrope SemiBold"/>
              <a:buChar char="○"/>
              <a:defRPr sz="1100"/>
            </a:lvl5pPr>
            <a:lvl6pPr indent="-298450" lvl="5" marL="2743200" rtl="0">
              <a:spcBef>
                <a:spcPts val="1600"/>
              </a:spcBef>
              <a:spcAft>
                <a:spcPts val="0"/>
              </a:spcAft>
              <a:buSzPts val="1100"/>
              <a:buFont typeface="Manrope SemiBold"/>
              <a:buChar char="■"/>
              <a:defRPr sz="1100"/>
            </a:lvl6pPr>
            <a:lvl7pPr indent="-298450" lvl="6" marL="3200400" rtl="0">
              <a:spcBef>
                <a:spcPts val="1600"/>
              </a:spcBef>
              <a:spcAft>
                <a:spcPts val="0"/>
              </a:spcAft>
              <a:buSzPts val="1100"/>
              <a:buFont typeface="Manrope SemiBold"/>
              <a:buChar char="●"/>
              <a:defRPr sz="1100"/>
            </a:lvl7pPr>
            <a:lvl8pPr indent="-298450" lvl="7" marL="3657600" rtl="0">
              <a:spcBef>
                <a:spcPts val="1600"/>
              </a:spcBef>
              <a:spcAft>
                <a:spcPts val="0"/>
              </a:spcAft>
              <a:buSzPts val="1100"/>
              <a:buFont typeface="Manrope SemiBold"/>
              <a:buChar char="○"/>
              <a:defRPr sz="1100"/>
            </a:lvl8pPr>
            <a:lvl9pPr indent="-298450" lvl="8" marL="4114800" rtl="0">
              <a:spcBef>
                <a:spcPts val="1600"/>
              </a:spcBef>
              <a:spcAft>
                <a:spcPts val="1600"/>
              </a:spcAft>
              <a:buSzPts val="1100"/>
              <a:buFont typeface="Manrope SemiBold"/>
              <a:buChar char="■"/>
              <a:defRPr sz="1100"/>
            </a:lvl9pPr>
          </a:lstStyle>
          <a:p/>
        </p:txBody>
      </p:sp>
      <p:sp>
        <p:nvSpPr>
          <p:cNvPr id="206" name="Google Shape;206;p19"/>
          <p:cNvSpPr txBox="1"/>
          <p:nvPr>
            <p:ph idx="2" type="body"/>
          </p:nvPr>
        </p:nvSpPr>
        <p:spPr>
          <a:xfrm>
            <a:off x="4338664" y="1642675"/>
            <a:ext cx="3447000" cy="2157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Manrope SemiBold"/>
              <a:buChar char="●"/>
              <a:defRPr sz="1100"/>
            </a:lvl1pPr>
            <a:lvl2pPr indent="-298450" lvl="1" marL="914400" rtl="0">
              <a:spcBef>
                <a:spcPts val="1000"/>
              </a:spcBef>
              <a:spcAft>
                <a:spcPts val="0"/>
              </a:spcAft>
              <a:buSzPts val="1100"/>
              <a:buFont typeface="Manrope SemiBold"/>
              <a:buChar char="○"/>
              <a:defRPr sz="1100"/>
            </a:lvl2pPr>
            <a:lvl3pPr indent="-298450" lvl="2" marL="1371600" rtl="0">
              <a:spcBef>
                <a:spcPts val="1600"/>
              </a:spcBef>
              <a:spcAft>
                <a:spcPts val="0"/>
              </a:spcAft>
              <a:buSzPts val="1100"/>
              <a:buFont typeface="Manrope SemiBold"/>
              <a:buChar char="■"/>
              <a:defRPr sz="1100"/>
            </a:lvl3pPr>
            <a:lvl4pPr indent="-298450" lvl="3" marL="1828800" rtl="0">
              <a:spcBef>
                <a:spcPts val="1600"/>
              </a:spcBef>
              <a:spcAft>
                <a:spcPts val="0"/>
              </a:spcAft>
              <a:buSzPts val="1100"/>
              <a:buFont typeface="Manrope SemiBold"/>
              <a:buChar char="●"/>
              <a:defRPr sz="1100"/>
            </a:lvl4pPr>
            <a:lvl5pPr indent="-298450" lvl="4" marL="2286000" rtl="0">
              <a:spcBef>
                <a:spcPts val="1600"/>
              </a:spcBef>
              <a:spcAft>
                <a:spcPts val="0"/>
              </a:spcAft>
              <a:buSzPts val="1100"/>
              <a:buFont typeface="Manrope SemiBold"/>
              <a:buChar char="○"/>
              <a:defRPr sz="1100"/>
            </a:lvl5pPr>
            <a:lvl6pPr indent="-298450" lvl="5" marL="2743200" rtl="0">
              <a:spcBef>
                <a:spcPts val="1600"/>
              </a:spcBef>
              <a:spcAft>
                <a:spcPts val="0"/>
              </a:spcAft>
              <a:buSzPts val="1100"/>
              <a:buFont typeface="Manrope SemiBold"/>
              <a:buChar char="■"/>
              <a:defRPr sz="1100"/>
            </a:lvl6pPr>
            <a:lvl7pPr indent="-298450" lvl="6" marL="3200400" rtl="0">
              <a:spcBef>
                <a:spcPts val="1600"/>
              </a:spcBef>
              <a:spcAft>
                <a:spcPts val="0"/>
              </a:spcAft>
              <a:buSzPts val="1100"/>
              <a:buFont typeface="Manrope SemiBold"/>
              <a:buChar char="●"/>
              <a:defRPr sz="1100"/>
            </a:lvl7pPr>
            <a:lvl8pPr indent="-298450" lvl="7" marL="3657600" rtl="0">
              <a:spcBef>
                <a:spcPts val="1600"/>
              </a:spcBef>
              <a:spcAft>
                <a:spcPts val="0"/>
              </a:spcAft>
              <a:buSzPts val="1100"/>
              <a:buFont typeface="Manrope SemiBold"/>
              <a:buChar char="○"/>
              <a:defRPr sz="1100"/>
            </a:lvl8pPr>
            <a:lvl9pPr indent="-298450" lvl="8" marL="4114800" rtl="0">
              <a:spcBef>
                <a:spcPts val="1600"/>
              </a:spcBef>
              <a:spcAft>
                <a:spcPts val="1600"/>
              </a:spcAft>
              <a:buSzPts val="1100"/>
              <a:buFont typeface="Manrope SemiBold"/>
              <a:buChar char="■"/>
              <a:defRPr sz="1100"/>
            </a:lvl9pPr>
          </a:lstStyle>
          <a:p/>
        </p:txBody>
      </p:sp>
      <p:grpSp>
        <p:nvGrpSpPr>
          <p:cNvPr id="207" name="Google Shape;207;p19"/>
          <p:cNvGrpSpPr/>
          <p:nvPr/>
        </p:nvGrpSpPr>
        <p:grpSpPr>
          <a:xfrm flipH="1">
            <a:off x="-1897471" y="-1745452"/>
            <a:ext cx="12979136" cy="7968473"/>
            <a:chOff x="-1897471" y="-1745452"/>
            <a:chExt cx="12979136" cy="7968473"/>
          </a:xfrm>
        </p:grpSpPr>
        <p:pic>
          <p:nvPicPr>
            <p:cNvPr id="208" name="Google Shape;208;p19"/>
            <p:cNvPicPr preferRelativeResize="0"/>
            <p:nvPr/>
          </p:nvPicPr>
          <p:blipFill>
            <a:blip r:embed="rId2">
              <a:alphaModFix/>
            </a:blip>
            <a:stretch>
              <a:fillRect/>
            </a:stretch>
          </p:blipFill>
          <p:spPr>
            <a:xfrm flipH="1" rot="-1800001">
              <a:off x="7885844" y="3665525"/>
              <a:ext cx="2898925" cy="1964351"/>
            </a:xfrm>
            <a:prstGeom prst="rect">
              <a:avLst/>
            </a:prstGeom>
            <a:noFill/>
            <a:ln>
              <a:noFill/>
            </a:ln>
          </p:spPr>
        </p:pic>
        <p:pic>
          <p:nvPicPr>
            <p:cNvPr id="209" name="Google Shape;209;p19"/>
            <p:cNvPicPr preferRelativeResize="0"/>
            <p:nvPr/>
          </p:nvPicPr>
          <p:blipFill>
            <a:blip r:embed="rId2">
              <a:alphaModFix/>
            </a:blip>
            <a:stretch>
              <a:fillRect/>
            </a:stretch>
          </p:blipFill>
          <p:spPr>
            <a:xfrm flipH="1" rot="-8100001">
              <a:off x="-1627506" y="-1008201"/>
              <a:ext cx="2898924" cy="1964351"/>
            </a:xfrm>
            <a:prstGeom prst="rect">
              <a:avLst/>
            </a:prstGeom>
            <a:noFill/>
            <a:ln>
              <a:noFill/>
            </a:ln>
          </p:spPr>
        </p:pic>
      </p:grpSp>
      <p:grpSp>
        <p:nvGrpSpPr>
          <p:cNvPr id="210" name="Google Shape;210;p19"/>
          <p:cNvGrpSpPr/>
          <p:nvPr/>
        </p:nvGrpSpPr>
        <p:grpSpPr>
          <a:xfrm flipH="1">
            <a:off x="-700495" y="-447753"/>
            <a:ext cx="9184434" cy="5244900"/>
            <a:chOff x="700254" y="-447753"/>
            <a:chExt cx="9184434" cy="5244900"/>
          </a:xfrm>
        </p:grpSpPr>
        <p:pic>
          <p:nvPicPr>
            <p:cNvPr id="211" name="Google Shape;211;p19"/>
            <p:cNvPicPr preferRelativeResize="0"/>
            <p:nvPr/>
          </p:nvPicPr>
          <p:blipFill rotWithShape="1">
            <a:blip r:embed="rId3">
              <a:alphaModFix/>
            </a:blip>
            <a:srcRect b="0" l="0" r="0" t="0"/>
            <a:stretch/>
          </p:blipFill>
          <p:spPr>
            <a:xfrm rot="6729075">
              <a:off x="8610563" y="-280002"/>
              <a:ext cx="1106375" cy="1106375"/>
            </a:xfrm>
            <a:prstGeom prst="rect">
              <a:avLst/>
            </a:prstGeom>
            <a:noFill/>
            <a:ln>
              <a:noFill/>
            </a:ln>
          </p:spPr>
        </p:pic>
        <p:grpSp>
          <p:nvGrpSpPr>
            <p:cNvPr id="212" name="Google Shape;212;p19"/>
            <p:cNvGrpSpPr/>
            <p:nvPr/>
          </p:nvGrpSpPr>
          <p:grpSpPr>
            <a:xfrm>
              <a:off x="700254" y="4410853"/>
              <a:ext cx="805393" cy="386293"/>
              <a:chOff x="2138948" y="4695372"/>
              <a:chExt cx="805393" cy="386293"/>
            </a:xfrm>
          </p:grpSpPr>
          <p:pic>
            <p:nvPicPr>
              <p:cNvPr id="213" name="Google Shape;213;p19"/>
              <p:cNvPicPr preferRelativeResize="0"/>
              <p:nvPr/>
            </p:nvPicPr>
            <p:blipFill>
              <a:blip r:embed="rId4">
                <a:alphaModFix/>
              </a:blip>
              <a:stretch>
                <a:fillRect/>
              </a:stretch>
            </p:blipFill>
            <p:spPr>
              <a:xfrm rot="-2700000">
                <a:off x="2195519" y="4751944"/>
                <a:ext cx="273151" cy="273151"/>
              </a:xfrm>
              <a:prstGeom prst="rect">
                <a:avLst/>
              </a:prstGeom>
              <a:noFill/>
              <a:ln>
                <a:noFill/>
              </a:ln>
            </p:spPr>
          </p:pic>
          <p:pic>
            <p:nvPicPr>
              <p:cNvPr id="214" name="Google Shape;214;p19"/>
              <p:cNvPicPr preferRelativeResize="0"/>
              <p:nvPr/>
            </p:nvPicPr>
            <p:blipFill>
              <a:blip r:embed="rId4">
                <a:alphaModFix/>
              </a:blip>
              <a:stretch>
                <a:fillRect/>
              </a:stretch>
            </p:blipFill>
            <p:spPr>
              <a:xfrm rot="-2700000">
                <a:off x="2614619" y="4751944"/>
                <a:ext cx="273151" cy="273151"/>
              </a:xfrm>
              <a:prstGeom prst="rect">
                <a:avLst/>
              </a:prstGeom>
              <a:noFill/>
              <a:ln>
                <a:noFill/>
              </a:ln>
            </p:spPr>
          </p:pic>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5" name="Shape 215"/>
        <p:cNvGrpSpPr/>
        <p:nvPr/>
      </p:nvGrpSpPr>
      <p:grpSpPr>
        <a:xfrm>
          <a:off x="0" y="0"/>
          <a:ext cx="0" cy="0"/>
          <a:chOff x="0" y="0"/>
          <a:chExt cx="0" cy="0"/>
        </a:xfrm>
      </p:grpSpPr>
      <p:grpSp>
        <p:nvGrpSpPr>
          <p:cNvPr id="216" name="Google Shape;216;p20"/>
          <p:cNvGrpSpPr/>
          <p:nvPr/>
        </p:nvGrpSpPr>
        <p:grpSpPr>
          <a:xfrm>
            <a:off x="-1997193" y="-1927952"/>
            <a:ext cx="12869408" cy="9053896"/>
            <a:chOff x="-1997193" y="-1927952"/>
            <a:chExt cx="12869408" cy="9053896"/>
          </a:xfrm>
        </p:grpSpPr>
        <p:pic>
          <p:nvPicPr>
            <p:cNvPr id="217" name="Google Shape;217;p20"/>
            <p:cNvPicPr preferRelativeResize="0"/>
            <p:nvPr/>
          </p:nvPicPr>
          <p:blipFill>
            <a:blip r:embed="rId2">
              <a:alphaModFix/>
            </a:blip>
            <a:stretch>
              <a:fillRect/>
            </a:stretch>
          </p:blipFill>
          <p:spPr>
            <a:xfrm rot="8100001">
              <a:off x="7703325" y="-1190701"/>
              <a:ext cx="2898924" cy="1964351"/>
            </a:xfrm>
            <a:prstGeom prst="rect">
              <a:avLst/>
            </a:prstGeom>
            <a:noFill/>
            <a:ln>
              <a:noFill/>
            </a:ln>
          </p:spPr>
        </p:pic>
        <p:pic>
          <p:nvPicPr>
            <p:cNvPr id="218" name="Google Shape;218;p20"/>
            <p:cNvPicPr preferRelativeResize="0"/>
            <p:nvPr/>
          </p:nvPicPr>
          <p:blipFill>
            <a:blip r:embed="rId2">
              <a:alphaModFix/>
            </a:blip>
            <a:stretch>
              <a:fillRect/>
            </a:stretch>
          </p:blipFill>
          <p:spPr>
            <a:xfrm rot="8912093">
              <a:off x="-1697649" y="4549425"/>
              <a:ext cx="2898923" cy="1964351"/>
            </a:xfrm>
            <a:prstGeom prst="rect">
              <a:avLst/>
            </a:prstGeom>
            <a:noFill/>
            <a:ln>
              <a:noFill/>
            </a:ln>
          </p:spPr>
        </p:pic>
      </p:grpSp>
      <p:grpSp>
        <p:nvGrpSpPr>
          <p:cNvPr id="219" name="Google Shape;219;p20"/>
          <p:cNvGrpSpPr/>
          <p:nvPr/>
        </p:nvGrpSpPr>
        <p:grpSpPr>
          <a:xfrm>
            <a:off x="-1687653" y="-1555419"/>
            <a:ext cx="11022153" cy="8141744"/>
            <a:chOff x="-1687653" y="-1555419"/>
            <a:chExt cx="11022153" cy="8141744"/>
          </a:xfrm>
        </p:grpSpPr>
        <p:pic>
          <p:nvPicPr>
            <p:cNvPr id="220" name="Google Shape;220;p20"/>
            <p:cNvPicPr preferRelativeResize="0"/>
            <p:nvPr/>
          </p:nvPicPr>
          <p:blipFill rotWithShape="1">
            <a:blip r:embed="rId3">
              <a:alphaModFix/>
            </a:blip>
            <a:srcRect b="0" l="0" r="0" t="0"/>
            <a:stretch/>
          </p:blipFill>
          <p:spPr>
            <a:xfrm rot="5400000">
              <a:off x="7353300" y="4605125"/>
              <a:ext cx="1981200" cy="1981200"/>
            </a:xfrm>
            <a:prstGeom prst="rect">
              <a:avLst/>
            </a:prstGeom>
            <a:noFill/>
            <a:ln>
              <a:noFill/>
            </a:ln>
          </p:spPr>
        </p:pic>
        <p:pic>
          <p:nvPicPr>
            <p:cNvPr id="221" name="Google Shape;221;p20"/>
            <p:cNvPicPr preferRelativeResize="0"/>
            <p:nvPr/>
          </p:nvPicPr>
          <p:blipFill>
            <a:blip r:embed="rId4">
              <a:alphaModFix/>
            </a:blip>
            <a:stretch>
              <a:fillRect/>
            </a:stretch>
          </p:blipFill>
          <p:spPr>
            <a:xfrm>
              <a:off x="-1687653" y="-1555419"/>
              <a:ext cx="5147055" cy="2109600"/>
            </a:xfrm>
            <a:prstGeom prst="rect">
              <a:avLst/>
            </a:prstGeom>
            <a:noFill/>
            <a:ln>
              <a:noFill/>
            </a:ln>
          </p:spPr>
        </p:pic>
        <p:grpSp>
          <p:nvGrpSpPr>
            <p:cNvPr id="222" name="Google Shape;222;p20"/>
            <p:cNvGrpSpPr/>
            <p:nvPr/>
          </p:nvGrpSpPr>
          <p:grpSpPr>
            <a:xfrm>
              <a:off x="7655454" y="346353"/>
              <a:ext cx="805393" cy="386293"/>
              <a:chOff x="2138948" y="4695372"/>
              <a:chExt cx="805393" cy="386293"/>
            </a:xfrm>
          </p:grpSpPr>
          <p:pic>
            <p:nvPicPr>
              <p:cNvPr id="223" name="Google Shape;223;p20"/>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224" name="Google Shape;224;p20"/>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225" name="Google Shape;225;p20"/>
            <p:cNvPicPr preferRelativeResize="0"/>
            <p:nvPr/>
          </p:nvPicPr>
          <p:blipFill rotWithShape="1">
            <a:blip r:embed="rId6">
              <a:alphaModFix/>
            </a:blip>
            <a:srcRect b="0" l="0" r="0" t="0"/>
            <a:stretch/>
          </p:blipFill>
          <p:spPr>
            <a:xfrm flipH="1">
              <a:off x="5528713" y="-661212"/>
              <a:ext cx="1080575" cy="1080575"/>
            </a:xfrm>
            <a:prstGeom prst="rect">
              <a:avLst/>
            </a:prstGeom>
            <a:noFill/>
            <a:ln>
              <a:noFill/>
            </a:ln>
          </p:spPr>
        </p:pic>
        <p:pic>
          <p:nvPicPr>
            <p:cNvPr id="226" name="Google Shape;226;p20"/>
            <p:cNvPicPr preferRelativeResize="0"/>
            <p:nvPr/>
          </p:nvPicPr>
          <p:blipFill rotWithShape="1">
            <a:blip r:embed="rId7">
              <a:alphaModFix/>
            </a:blip>
            <a:srcRect b="0" l="0" r="0" t="0"/>
            <a:stretch/>
          </p:blipFill>
          <p:spPr>
            <a:xfrm flipH="1">
              <a:off x="880513" y="4929963"/>
              <a:ext cx="1080576" cy="1080575"/>
            </a:xfrm>
            <a:prstGeom prst="rect">
              <a:avLst/>
            </a:prstGeom>
            <a:noFill/>
            <a:ln>
              <a:noFill/>
            </a:ln>
          </p:spPr>
        </p:pic>
      </p:grpSp>
      <p:sp>
        <p:nvSpPr>
          <p:cNvPr id="227" name="Google Shape;227;p20"/>
          <p:cNvSpPr txBox="1"/>
          <p:nvPr>
            <p:ph type="title"/>
          </p:nvPr>
        </p:nvSpPr>
        <p:spPr>
          <a:xfrm>
            <a:off x="713225" y="540000"/>
            <a:ext cx="5057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20"/>
          <p:cNvSpPr txBox="1"/>
          <p:nvPr>
            <p:ph idx="1" type="subTitle"/>
          </p:nvPr>
        </p:nvSpPr>
        <p:spPr>
          <a:xfrm>
            <a:off x="713225" y="1796965"/>
            <a:ext cx="4448100" cy="104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sz="1400"/>
            </a:lvl1pPr>
            <a:lvl2pPr lvl="1" rtl="0" algn="ctr">
              <a:lnSpc>
                <a:spcPct val="100000"/>
              </a:lnSpc>
              <a:spcBef>
                <a:spcPts val="0"/>
              </a:spcBef>
              <a:spcAft>
                <a:spcPts val="0"/>
              </a:spcAft>
              <a:buSzPts val="1100"/>
              <a:buNone/>
              <a:defRPr/>
            </a:lvl2pPr>
            <a:lvl3pPr lvl="2" rtl="0" algn="ctr">
              <a:lnSpc>
                <a:spcPct val="100000"/>
              </a:lnSpc>
              <a:spcBef>
                <a:spcPts val="1600"/>
              </a:spcBef>
              <a:spcAft>
                <a:spcPts val="0"/>
              </a:spcAft>
              <a:buSzPts val="1100"/>
              <a:buNone/>
              <a:defRPr/>
            </a:lvl3pPr>
            <a:lvl4pPr lvl="3" rtl="0" algn="ctr">
              <a:lnSpc>
                <a:spcPct val="100000"/>
              </a:lnSpc>
              <a:spcBef>
                <a:spcPts val="1600"/>
              </a:spcBef>
              <a:spcAft>
                <a:spcPts val="0"/>
              </a:spcAft>
              <a:buSzPts val="1100"/>
              <a:buNone/>
              <a:defRPr/>
            </a:lvl4pPr>
            <a:lvl5pPr lvl="4" rtl="0" algn="ctr">
              <a:lnSpc>
                <a:spcPct val="100000"/>
              </a:lnSpc>
              <a:spcBef>
                <a:spcPts val="1600"/>
              </a:spcBef>
              <a:spcAft>
                <a:spcPts val="0"/>
              </a:spcAft>
              <a:buSzPts val="1100"/>
              <a:buNone/>
              <a:defRPr/>
            </a:lvl5pPr>
            <a:lvl6pPr lvl="5" rtl="0" algn="ctr">
              <a:lnSpc>
                <a:spcPct val="100000"/>
              </a:lnSpc>
              <a:spcBef>
                <a:spcPts val="1600"/>
              </a:spcBef>
              <a:spcAft>
                <a:spcPts val="0"/>
              </a:spcAft>
              <a:buSzPts val="1100"/>
              <a:buNone/>
              <a:defRPr/>
            </a:lvl6pPr>
            <a:lvl7pPr lvl="6" rtl="0" algn="ctr">
              <a:lnSpc>
                <a:spcPct val="100000"/>
              </a:lnSpc>
              <a:spcBef>
                <a:spcPts val="1600"/>
              </a:spcBef>
              <a:spcAft>
                <a:spcPts val="0"/>
              </a:spcAft>
              <a:buSzPts val="1100"/>
              <a:buNone/>
              <a:defRPr/>
            </a:lvl7pPr>
            <a:lvl8pPr lvl="7" rtl="0" algn="ctr">
              <a:lnSpc>
                <a:spcPct val="100000"/>
              </a:lnSpc>
              <a:spcBef>
                <a:spcPts val="1600"/>
              </a:spcBef>
              <a:spcAft>
                <a:spcPts val="0"/>
              </a:spcAft>
              <a:buSzPts val="1100"/>
              <a:buNone/>
              <a:defRPr/>
            </a:lvl8pPr>
            <a:lvl9pPr lvl="8" rtl="0" algn="ctr">
              <a:lnSpc>
                <a:spcPct val="100000"/>
              </a:lnSpc>
              <a:spcBef>
                <a:spcPts val="1600"/>
              </a:spcBef>
              <a:spcAft>
                <a:spcPts val="1600"/>
              </a:spcAft>
              <a:buSzPts val="1100"/>
              <a:buNone/>
              <a:defRPr/>
            </a:lvl9pPr>
          </a:lstStyle>
          <a:p/>
        </p:txBody>
      </p:sp>
      <p:sp>
        <p:nvSpPr>
          <p:cNvPr id="229" name="Google Shape;229;p20"/>
          <p:cNvSpPr txBox="1"/>
          <p:nvPr/>
        </p:nvSpPr>
        <p:spPr>
          <a:xfrm>
            <a:off x="713225" y="3495185"/>
            <a:ext cx="4386600" cy="738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anrope"/>
                <a:ea typeface="Manrope"/>
                <a:cs typeface="Manrope"/>
                <a:sym typeface="Manrope"/>
              </a:rPr>
              <a:t>CREDITS:</a:t>
            </a:r>
            <a:r>
              <a:rPr lang="en" sz="1200">
                <a:solidFill>
                  <a:schemeClr val="dk1"/>
                </a:solidFill>
                <a:latin typeface="Manrope"/>
                <a:ea typeface="Manrope"/>
                <a:cs typeface="Manrope"/>
                <a:sym typeface="Manrope"/>
              </a:rPr>
              <a:t> This presentation template was created by </a:t>
            </a:r>
            <a:r>
              <a:rPr b="1" lang="en" sz="1200" u="sng">
                <a:solidFill>
                  <a:schemeClr val="dk1"/>
                </a:solidFill>
                <a:latin typeface="Manrope"/>
                <a:ea typeface="Manrope"/>
                <a:cs typeface="Manrope"/>
                <a:sym typeface="Manrope"/>
                <a:hlinkClick r:id="rId8">
                  <a:extLst>
                    <a:ext uri="{A12FA001-AC4F-418D-AE19-62706E023703}">
                      <ahyp:hlinkClr val="tx"/>
                    </a:ext>
                  </a:extLst>
                </a:hlinkClick>
              </a:rPr>
              <a:t>Slidesgo</a:t>
            </a:r>
            <a:r>
              <a:rPr lang="en" sz="1200">
                <a:solidFill>
                  <a:schemeClr val="dk1"/>
                </a:solidFill>
                <a:latin typeface="Manrope"/>
                <a:ea typeface="Manrope"/>
                <a:cs typeface="Manrope"/>
                <a:sym typeface="Manrope"/>
              </a:rPr>
              <a:t>, and includes icons by </a:t>
            </a:r>
            <a:r>
              <a:rPr b="1" lang="en" sz="1200" u="sng">
                <a:solidFill>
                  <a:schemeClr val="dk1"/>
                </a:solidFill>
                <a:latin typeface="Manrope"/>
                <a:ea typeface="Manrope"/>
                <a:cs typeface="Manrope"/>
                <a:sym typeface="Manrope"/>
                <a:hlinkClick r:id="rId9">
                  <a:extLst>
                    <a:ext uri="{A12FA001-AC4F-418D-AE19-62706E023703}">
                      <ahyp:hlinkClr val="tx"/>
                    </a:ext>
                  </a:extLst>
                </a:hlinkClick>
              </a:rPr>
              <a:t>Flaticon</a:t>
            </a:r>
            <a:r>
              <a:rPr lang="en" sz="1200">
                <a:solidFill>
                  <a:schemeClr val="dk1"/>
                </a:solidFill>
                <a:latin typeface="Manrope"/>
                <a:ea typeface="Manrope"/>
                <a:cs typeface="Manrope"/>
                <a:sym typeface="Manrope"/>
              </a:rPr>
              <a:t>, and infographics &amp; images by </a:t>
            </a:r>
            <a:r>
              <a:rPr b="1" lang="en" sz="1200" u="sng">
                <a:solidFill>
                  <a:schemeClr val="dk1"/>
                </a:solidFill>
                <a:latin typeface="Manrope"/>
                <a:ea typeface="Manrope"/>
                <a:cs typeface="Manrope"/>
                <a:sym typeface="Manrope"/>
                <a:hlinkClick r:id="rId10">
                  <a:extLst>
                    <a:ext uri="{A12FA001-AC4F-418D-AE19-62706E023703}">
                      <ahyp:hlinkClr val="tx"/>
                    </a:ext>
                  </a:extLst>
                </a:hlinkClick>
              </a:rPr>
              <a:t>Freepik</a:t>
            </a:r>
            <a:r>
              <a:rPr lang="en" sz="1200" u="sng">
                <a:solidFill>
                  <a:schemeClr val="dk1"/>
                </a:solidFill>
                <a:latin typeface="Manrope"/>
                <a:ea typeface="Manrope"/>
                <a:cs typeface="Manrope"/>
                <a:sym typeface="Manrope"/>
              </a:rPr>
              <a:t> </a:t>
            </a:r>
            <a:endParaRPr b="1" sz="1200" u="sng">
              <a:solidFill>
                <a:schemeClr val="dk1"/>
              </a:solidFill>
              <a:latin typeface="Manrope"/>
              <a:ea typeface="Manrope"/>
              <a:cs typeface="Manrope"/>
              <a:sym typeface="Manrop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1897471" y="-1593052"/>
            <a:ext cx="12653432" cy="8103176"/>
            <a:chOff x="-1897471" y="-1593052"/>
            <a:chExt cx="12653432" cy="8103176"/>
          </a:xfrm>
        </p:grpSpPr>
        <p:pic>
          <p:nvPicPr>
            <p:cNvPr id="23" name="Google Shape;23;p3"/>
            <p:cNvPicPr preferRelativeResize="0"/>
            <p:nvPr/>
          </p:nvPicPr>
          <p:blipFill>
            <a:blip r:embed="rId2">
              <a:alphaModFix/>
            </a:blip>
            <a:stretch>
              <a:fillRect/>
            </a:stretch>
          </p:blipFill>
          <p:spPr>
            <a:xfrm rot="-1257745">
              <a:off x="-1164250" y="4092225"/>
              <a:ext cx="2898924" cy="1964351"/>
            </a:xfrm>
            <a:prstGeom prst="rect">
              <a:avLst/>
            </a:prstGeom>
            <a:noFill/>
            <a:ln>
              <a:noFill/>
            </a:ln>
          </p:spPr>
        </p:pic>
        <p:pic>
          <p:nvPicPr>
            <p:cNvPr id="24" name="Google Shape;24;p3"/>
            <p:cNvPicPr preferRelativeResize="0"/>
            <p:nvPr/>
          </p:nvPicPr>
          <p:blipFill>
            <a:blip r:embed="rId2">
              <a:alphaModFix/>
            </a:blip>
            <a:stretch>
              <a:fillRect/>
            </a:stretch>
          </p:blipFill>
          <p:spPr>
            <a:xfrm rot="1800001">
              <a:off x="-1600575" y="-905825"/>
              <a:ext cx="2898925" cy="1964351"/>
            </a:xfrm>
            <a:prstGeom prst="rect">
              <a:avLst/>
            </a:prstGeom>
            <a:noFill/>
            <a:ln>
              <a:noFill/>
            </a:ln>
          </p:spPr>
        </p:pic>
        <p:pic>
          <p:nvPicPr>
            <p:cNvPr id="25" name="Google Shape;25;p3"/>
            <p:cNvPicPr preferRelativeResize="0"/>
            <p:nvPr/>
          </p:nvPicPr>
          <p:blipFill>
            <a:blip r:embed="rId2">
              <a:alphaModFix/>
            </a:blip>
            <a:stretch>
              <a:fillRect/>
            </a:stretch>
          </p:blipFill>
          <p:spPr>
            <a:xfrm rot="8100001">
              <a:off x="7486625" y="-855801"/>
              <a:ext cx="2898924" cy="1964351"/>
            </a:xfrm>
            <a:prstGeom prst="rect">
              <a:avLst/>
            </a:prstGeom>
            <a:noFill/>
            <a:ln>
              <a:noFill/>
            </a:ln>
          </p:spPr>
        </p:pic>
        <p:pic>
          <p:nvPicPr>
            <p:cNvPr id="26" name="Google Shape;26;p3"/>
            <p:cNvPicPr preferRelativeResize="0"/>
            <p:nvPr/>
          </p:nvPicPr>
          <p:blipFill>
            <a:blip r:embed="rId2">
              <a:alphaModFix/>
            </a:blip>
            <a:stretch>
              <a:fillRect/>
            </a:stretch>
          </p:blipFill>
          <p:spPr>
            <a:xfrm rot="-9347153">
              <a:off x="7581726" y="3885300"/>
              <a:ext cx="2898924" cy="1964351"/>
            </a:xfrm>
            <a:prstGeom prst="rect">
              <a:avLst/>
            </a:prstGeom>
            <a:noFill/>
            <a:ln>
              <a:noFill/>
            </a:ln>
          </p:spPr>
        </p:pic>
      </p:grpSp>
      <p:grpSp>
        <p:nvGrpSpPr>
          <p:cNvPr id="27" name="Google Shape;27;p3"/>
          <p:cNvGrpSpPr/>
          <p:nvPr/>
        </p:nvGrpSpPr>
        <p:grpSpPr>
          <a:xfrm>
            <a:off x="713213" y="-1593050"/>
            <a:ext cx="10139314" cy="8162725"/>
            <a:chOff x="713213" y="-1593050"/>
            <a:chExt cx="10139314" cy="8162725"/>
          </a:xfrm>
        </p:grpSpPr>
        <p:pic>
          <p:nvPicPr>
            <p:cNvPr id="28" name="Google Shape;28;p3"/>
            <p:cNvPicPr preferRelativeResize="0"/>
            <p:nvPr/>
          </p:nvPicPr>
          <p:blipFill>
            <a:blip r:embed="rId3">
              <a:alphaModFix/>
            </a:blip>
            <a:stretch>
              <a:fillRect/>
            </a:stretch>
          </p:blipFill>
          <p:spPr>
            <a:xfrm>
              <a:off x="5705472" y="4460075"/>
              <a:ext cx="5147055" cy="2109600"/>
            </a:xfrm>
            <a:prstGeom prst="rect">
              <a:avLst/>
            </a:prstGeom>
            <a:noFill/>
            <a:ln>
              <a:noFill/>
            </a:ln>
          </p:spPr>
        </p:pic>
        <p:grpSp>
          <p:nvGrpSpPr>
            <p:cNvPr id="29" name="Google Shape;29;p3"/>
            <p:cNvGrpSpPr/>
            <p:nvPr/>
          </p:nvGrpSpPr>
          <p:grpSpPr>
            <a:xfrm flipH="1">
              <a:off x="713213" y="346353"/>
              <a:ext cx="805393" cy="386293"/>
              <a:chOff x="2138948" y="4695372"/>
              <a:chExt cx="805393" cy="386293"/>
            </a:xfrm>
          </p:grpSpPr>
          <p:pic>
            <p:nvPicPr>
              <p:cNvPr id="30" name="Google Shape;30;p3"/>
              <p:cNvPicPr preferRelativeResize="0"/>
              <p:nvPr/>
            </p:nvPicPr>
            <p:blipFill>
              <a:blip r:embed="rId4">
                <a:alphaModFix/>
              </a:blip>
              <a:stretch>
                <a:fillRect/>
              </a:stretch>
            </p:blipFill>
            <p:spPr>
              <a:xfrm rot="-2700000">
                <a:off x="2195519" y="4751944"/>
                <a:ext cx="273151" cy="273151"/>
              </a:xfrm>
              <a:prstGeom prst="rect">
                <a:avLst/>
              </a:prstGeom>
              <a:noFill/>
              <a:ln>
                <a:noFill/>
              </a:ln>
            </p:spPr>
          </p:pic>
          <p:pic>
            <p:nvPicPr>
              <p:cNvPr id="31" name="Google Shape;31;p3"/>
              <p:cNvPicPr preferRelativeResize="0"/>
              <p:nvPr/>
            </p:nvPicPr>
            <p:blipFill>
              <a:blip r:embed="rId4">
                <a:alphaModFix/>
              </a:blip>
              <a:stretch>
                <a:fillRect/>
              </a:stretch>
            </p:blipFill>
            <p:spPr>
              <a:xfrm rot="-2700000">
                <a:off x="2614619" y="4751944"/>
                <a:ext cx="273151" cy="273151"/>
              </a:xfrm>
              <a:prstGeom prst="rect">
                <a:avLst/>
              </a:prstGeom>
              <a:noFill/>
              <a:ln>
                <a:noFill/>
              </a:ln>
            </p:spPr>
          </p:pic>
        </p:grpSp>
        <p:pic>
          <p:nvPicPr>
            <p:cNvPr id="32" name="Google Shape;32;p3"/>
            <p:cNvPicPr preferRelativeResize="0"/>
            <p:nvPr/>
          </p:nvPicPr>
          <p:blipFill>
            <a:blip r:embed="rId5">
              <a:alphaModFix/>
            </a:blip>
            <a:stretch>
              <a:fillRect/>
            </a:stretch>
          </p:blipFill>
          <p:spPr>
            <a:xfrm flipH="1">
              <a:off x="4926971" y="4630988"/>
              <a:ext cx="1080576" cy="1080576"/>
            </a:xfrm>
            <a:prstGeom prst="rect">
              <a:avLst/>
            </a:prstGeom>
            <a:noFill/>
            <a:ln>
              <a:noFill/>
            </a:ln>
          </p:spPr>
        </p:pic>
        <p:pic>
          <p:nvPicPr>
            <p:cNvPr id="33" name="Google Shape;33;p3"/>
            <p:cNvPicPr preferRelativeResize="0"/>
            <p:nvPr/>
          </p:nvPicPr>
          <p:blipFill>
            <a:blip r:embed="rId6">
              <a:alphaModFix/>
            </a:blip>
            <a:stretch>
              <a:fillRect/>
            </a:stretch>
          </p:blipFill>
          <p:spPr>
            <a:xfrm rot="5400000">
              <a:off x="3472325" y="-1593050"/>
              <a:ext cx="1981200" cy="1981200"/>
            </a:xfrm>
            <a:prstGeom prst="rect">
              <a:avLst/>
            </a:prstGeom>
            <a:noFill/>
            <a:ln>
              <a:noFill/>
            </a:ln>
          </p:spPr>
        </p:pic>
      </p:grpSp>
      <p:sp>
        <p:nvSpPr>
          <p:cNvPr id="34" name="Google Shape;34;p3"/>
          <p:cNvSpPr txBox="1"/>
          <p:nvPr>
            <p:ph type="title"/>
          </p:nvPr>
        </p:nvSpPr>
        <p:spPr>
          <a:xfrm>
            <a:off x="713225" y="2020191"/>
            <a:ext cx="5067600" cy="1569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hasCustomPrompt="1" idx="2" type="title"/>
          </p:nvPr>
        </p:nvSpPr>
        <p:spPr>
          <a:xfrm>
            <a:off x="713225" y="1178369"/>
            <a:ext cx="1309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 name="Google Shape;36;p3"/>
          <p:cNvSpPr txBox="1"/>
          <p:nvPr>
            <p:ph idx="1" type="subTitle"/>
          </p:nvPr>
        </p:nvSpPr>
        <p:spPr>
          <a:xfrm>
            <a:off x="713225" y="3590131"/>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400"/>
            </a:lvl1pPr>
            <a:lvl2pPr lvl="1" rtl="0" algn="ctr">
              <a:lnSpc>
                <a:spcPct val="100000"/>
              </a:lnSpc>
              <a:spcBef>
                <a:spcPts val="0"/>
              </a:spcBef>
              <a:spcAft>
                <a:spcPts val="0"/>
              </a:spcAft>
              <a:buSzPts val="1100"/>
              <a:buNone/>
              <a:defRPr/>
            </a:lvl2pPr>
            <a:lvl3pPr lvl="2" rtl="0" algn="ctr">
              <a:lnSpc>
                <a:spcPct val="100000"/>
              </a:lnSpc>
              <a:spcBef>
                <a:spcPts val="1600"/>
              </a:spcBef>
              <a:spcAft>
                <a:spcPts val="0"/>
              </a:spcAft>
              <a:buSzPts val="1100"/>
              <a:buNone/>
              <a:defRPr/>
            </a:lvl3pPr>
            <a:lvl4pPr lvl="3" rtl="0" algn="ctr">
              <a:lnSpc>
                <a:spcPct val="100000"/>
              </a:lnSpc>
              <a:spcBef>
                <a:spcPts val="1600"/>
              </a:spcBef>
              <a:spcAft>
                <a:spcPts val="0"/>
              </a:spcAft>
              <a:buSzPts val="1100"/>
              <a:buNone/>
              <a:defRPr/>
            </a:lvl4pPr>
            <a:lvl5pPr lvl="4" rtl="0" algn="ctr">
              <a:lnSpc>
                <a:spcPct val="100000"/>
              </a:lnSpc>
              <a:spcBef>
                <a:spcPts val="1600"/>
              </a:spcBef>
              <a:spcAft>
                <a:spcPts val="0"/>
              </a:spcAft>
              <a:buSzPts val="1100"/>
              <a:buNone/>
              <a:defRPr/>
            </a:lvl5pPr>
            <a:lvl6pPr lvl="5" rtl="0" algn="ctr">
              <a:lnSpc>
                <a:spcPct val="100000"/>
              </a:lnSpc>
              <a:spcBef>
                <a:spcPts val="1600"/>
              </a:spcBef>
              <a:spcAft>
                <a:spcPts val="0"/>
              </a:spcAft>
              <a:buSzPts val="1100"/>
              <a:buNone/>
              <a:defRPr/>
            </a:lvl6pPr>
            <a:lvl7pPr lvl="6" rtl="0" algn="ctr">
              <a:lnSpc>
                <a:spcPct val="100000"/>
              </a:lnSpc>
              <a:spcBef>
                <a:spcPts val="1600"/>
              </a:spcBef>
              <a:spcAft>
                <a:spcPts val="0"/>
              </a:spcAft>
              <a:buSzPts val="1100"/>
              <a:buNone/>
              <a:defRPr/>
            </a:lvl7pPr>
            <a:lvl8pPr lvl="7" rtl="0" algn="ctr">
              <a:lnSpc>
                <a:spcPct val="100000"/>
              </a:lnSpc>
              <a:spcBef>
                <a:spcPts val="1600"/>
              </a:spcBef>
              <a:spcAft>
                <a:spcPts val="0"/>
              </a:spcAft>
              <a:buSzPts val="1100"/>
              <a:buNone/>
              <a:defRPr/>
            </a:lvl8pPr>
            <a:lvl9pPr lvl="8" rtl="0" algn="ctr">
              <a:lnSpc>
                <a:spcPct val="100000"/>
              </a:lnSpc>
              <a:spcBef>
                <a:spcPts val="1600"/>
              </a:spcBef>
              <a:spcAft>
                <a:spcPts val="1600"/>
              </a:spcAft>
              <a:buSzPts val="11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230" name="Shape 230"/>
        <p:cNvGrpSpPr/>
        <p:nvPr/>
      </p:nvGrpSpPr>
      <p:grpSpPr>
        <a:xfrm>
          <a:off x="0" y="0"/>
          <a:ext cx="0" cy="0"/>
          <a:chOff x="0" y="0"/>
          <a:chExt cx="0" cy="0"/>
        </a:xfrm>
      </p:grpSpPr>
      <p:grpSp>
        <p:nvGrpSpPr>
          <p:cNvPr id="231" name="Google Shape;231;p21"/>
          <p:cNvGrpSpPr/>
          <p:nvPr/>
        </p:nvGrpSpPr>
        <p:grpSpPr>
          <a:xfrm flipH="1">
            <a:off x="-2136125" y="-1745452"/>
            <a:ext cx="13217790" cy="8982405"/>
            <a:chOff x="-2136125" y="-1745452"/>
            <a:chExt cx="13217790" cy="8982405"/>
          </a:xfrm>
        </p:grpSpPr>
        <p:pic>
          <p:nvPicPr>
            <p:cNvPr id="232" name="Google Shape;232;p21"/>
            <p:cNvPicPr preferRelativeResize="0"/>
            <p:nvPr/>
          </p:nvPicPr>
          <p:blipFill>
            <a:blip r:embed="rId2">
              <a:alphaModFix/>
            </a:blip>
            <a:stretch>
              <a:fillRect/>
            </a:stretch>
          </p:blipFill>
          <p:spPr>
            <a:xfrm rot="8100001">
              <a:off x="7912775" y="-1008201"/>
              <a:ext cx="2898924" cy="1964351"/>
            </a:xfrm>
            <a:prstGeom prst="rect">
              <a:avLst/>
            </a:prstGeom>
            <a:noFill/>
            <a:ln>
              <a:noFill/>
            </a:ln>
          </p:spPr>
        </p:pic>
        <p:pic>
          <p:nvPicPr>
            <p:cNvPr id="233" name="Google Shape;233;p21"/>
            <p:cNvPicPr preferRelativeResize="0"/>
            <p:nvPr/>
          </p:nvPicPr>
          <p:blipFill>
            <a:blip r:embed="rId2">
              <a:alphaModFix/>
            </a:blip>
            <a:stretch>
              <a:fillRect/>
            </a:stretch>
          </p:blipFill>
          <p:spPr>
            <a:xfrm flipH="1" rot="8099999">
              <a:off x="-1866160" y="4535349"/>
              <a:ext cx="2898924" cy="1964351"/>
            </a:xfrm>
            <a:prstGeom prst="rect">
              <a:avLst/>
            </a:prstGeom>
            <a:noFill/>
            <a:ln>
              <a:noFill/>
            </a:ln>
          </p:spPr>
        </p:pic>
      </p:grpSp>
      <p:grpSp>
        <p:nvGrpSpPr>
          <p:cNvPr id="234" name="Google Shape;234;p21"/>
          <p:cNvGrpSpPr/>
          <p:nvPr/>
        </p:nvGrpSpPr>
        <p:grpSpPr>
          <a:xfrm flipH="1">
            <a:off x="-867964" y="-273473"/>
            <a:ext cx="10259204" cy="6523564"/>
            <a:chOff x="-445700" y="-273473"/>
            <a:chExt cx="10259204" cy="6523564"/>
          </a:xfrm>
        </p:grpSpPr>
        <p:pic>
          <p:nvPicPr>
            <p:cNvPr id="235" name="Google Shape;235;p21"/>
            <p:cNvPicPr preferRelativeResize="0"/>
            <p:nvPr/>
          </p:nvPicPr>
          <p:blipFill rotWithShape="1">
            <a:blip r:embed="rId3">
              <a:alphaModFix/>
            </a:blip>
            <a:srcRect b="0" l="0" r="0" t="0"/>
            <a:stretch/>
          </p:blipFill>
          <p:spPr>
            <a:xfrm flipH="1" rot="9016463">
              <a:off x="-304287" y="-132059"/>
              <a:ext cx="776448" cy="776448"/>
            </a:xfrm>
            <a:prstGeom prst="rect">
              <a:avLst/>
            </a:prstGeom>
            <a:noFill/>
            <a:ln>
              <a:noFill/>
            </a:ln>
          </p:spPr>
        </p:pic>
        <p:grpSp>
          <p:nvGrpSpPr>
            <p:cNvPr id="236" name="Google Shape;236;p21"/>
            <p:cNvGrpSpPr/>
            <p:nvPr/>
          </p:nvGrpSpPr>
          <p:grpSpPr>
            <a:xfrm>
              <a:off x="700254" y="4410853"/>
              <a:ext cx="805393" cy="386293"/>
              <a:chOff x="2138948" y="4695372"/>
              <a:chExt cx="805393" cy="386293"/>
            </a:xfrm>
          </p:grpSpPr>
          <p:pic>
            <p:nvPicPr>
              <p:cNvPr id="237" name="Google Shape;237;p21"/>
              <p:cNvPicPr preferRelativeResize="0"/>
              <p:nvPr/>
            </p:nvPicPr>
            <p:blipFill>
              <a:blip r:embed="rId4">
                <a:alphaModFix/>
              </a:blip>
              <a:stretch>
                <a:fillRect/>
              </a:stretch>
            </p:blipFill>
            <p:spPr>
              <a:xfrm rot="-2700000">
                <a:off x="2195519" y="4751944"/>
                <a:ext cx="273151" cy="273151"/>
              </a:xfrm>
              <a:prstGeom prst="rect">
                <a:avLst/>
              </a:prstGeom>
              <a:noFill/>
              <a:ln>
                <a:noFill/>
              </a:ln>
            </p:spPr>
          </p:pic>
          <p:pic>
            <p:nvPicPr>
              <p:cNvPr id="238" name="Google Shape;238;p21"/>
              <p:cNvPicPr preferRelativeResize="0"/>
              <p:nvPr/>
            </p:nvPicPr>
            <p:blipFill>
              <a:blip r:embed="rId4">
                <a:alphaModFix/>
              </a:blip>
              <a:stretch>
                <a:fillRect/>
              </a:stretch>
            </p:blipFill>
            <p:spPr>
              <a:xfrm rot="-2700000">
                <a:off x="2614619" y="4751944"/>
                <a:ext cx="273151" cy="273151"/>
              </a:xfrm>
              <a:prstGeom prst="rect">
                <a:avLst/>
              </a:prstGeom>
              <a:noFill/>
              <a:ln>
                <a:noFill/>
              </a:ln>
            </p:spPr>
          </p:pic>
        </p:grpSp>
        <p:pic>
          <p:nvPicPr>
            <p:cNvPr id="239" name="Google Shape;239;p21"/>
            <p:cNvPicPr preferRelativeResize="0"/>
            <p:nvPr/>
          </p:nvPicPr>
          <p:blipFill rotWithShape="1">
            <a:blip r:embed="rId5">
              <a:alphaModFix/>
            </a:blip>
            <a:srcRect b="219" l="0" r="0" t="219"/>
            <a:stretch/>
          </p:blipFill>
          <p:spPr>
            <a:xfrm>
              <a:off x="8313329" y="4756417"/>
              <a:ext cx="1500174" cy="14936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2">
    <p:bg>
      <p:bgPr>
        <a:solidFill>
          <a:schemeClr val="lt1"/>
        </a:solidFill>
      </p:bgPr>
    </p:bg>
    <p:spTree>
      <p:nvGrpSpPr>
        <p:cNvPr id="240" name="Shape 240"/>
        <p:cNvGrpSpPr/>
        <p:nvPr/>
      </p:nvGrpSpPr>
      <p:grpSpPr>
        <a:xfrm>
          <a:off x="0" y="0"/>
          <a:ext cx="0" cy="0"/>
          <a:chOff x="0" y="0"/>
          <a:chExt cx="0" cy="0"/>
        </a:xfrm>
      </p:grpSpPr>
      <p:grpSp>
        <p:nvGrpSpPr>
          <p:cNvPr id="241" name="Google Shape;241;p22"/>
          <p:cNvGrpSpPr/>
          <p:nvPr/>
        </p:nvGrpSpPr>
        <p:grpSpPr>
          <a:xfrm flipH="1">
            <a:off x="-2013610" y="-1897852"/>
            <a:ext cx="12973925" cy="8528626"/>
            <a:chOff x="-2013610" y="-1897852"/>
            <a:chExt cx="12973925" cy="8528626"/>
          </a:xfrm>
        </p:grpSpPr>
        <p:pic>
          <p:nvPicPr>
            <p:cNvPr id="242" name="Google Shape;242;p22"/>
            <p:cNvPicPr preferRelativeResize="0"/>
            <p:nvPr/>
          </p:nvPicPr>
          <p:blipFill>
            <a:blip r:embed="rId2">
              <a:alphaModFix/>
            </a:blip>
            <a:stretch>
              <a:fillRect/>
            </a:stretch>
          </p:blipFill>
          <p:spPr>
            <a:xfrm rot="-1303813">
              <a:off x="-1752975" y="4199575"/>
              <a:ext cx="2898924" cy="1964351"/>
            </a:xfrm>
            <a:prstGeom prst="rect">
              <a:avLst/>
            </a:prstGeom>
            <a:noFill/>
            <a:ln>
              <a:noFill/>
            </a:ln>
          </p:spPr>
        </p:pic>
        <p:pic>
          <p:nvPicPr>
            <p:cNvPr id="243" name="Google Shape;243;p22"/>
            <p:cNvPicPr preferRelativeResize="0"/>
            <p:nvPr/>
          </p:nvPicPr>
          <p:blipFill>
            <a:blip r:embed="rId2">
              <a:alphaModFix/>
            </a:blip>
            <a:stretch>
              <a:fillRect/>
            </a:stretch>
          </p:blipFill>
          <p:spPr>
            <a:xfrm rot="8100001">
              <a:off x="7791425" y="-1160601"/>
              <a:ext cx="2898924" cy="1964351"/>
            </a:xfrm>
            <a:prstGeom prst="rect">
              <a:avLst/>
            </a:prstGeom>
            <a:noFill/>
            <a:ln>
              <a:noFill/>
            </a:ln>
          </p:spPr>
        </p:pic>
      </p:grpSp>
      <p:grpSp>
        <p:nvGrpSpPr>
          <p:cNvPr id="244" name="Google Shape;244;p22"/>
          <p:cNvGrpSpPr/>
          <p:nvPr/>
        </p:nvGrpSpPr>
        <p:grpSpPr>
          <a:xfrm flipH="1">
            <a:off x="-876871" y="-273473"/>
            <a:ext cx="10269276" cy="1277061"/>
            <a:chOff x="-445700" y="-273473"/>
            <a:chExt cx="10269276" cy="1277061"/>
          </a:xfrm>
        </p:grpSpPr>
        <p:pic>
          <p:nvPicPr>
            <p:cNvPr id="245" name="Google Shape;245;p22"/>
            <p:cNvPicPr preferRelativeResize="0"/>
            <p:nvPr/>
          </p:nvPicPr>
          <p:blipFill rotWithShape="1">
            <a:blip r:embed="rId3">
              <a:alphaModFix/>
            </a:blip>
            <a:srcRect b="0" l="0" r="0" t="0"/>
            <a:stretch/>
          </p:blipFill>
          <p:spPr>
            <a:xfrm rot="-9016464">
              <a:off x="-304287" y="-132059"/>
              <a:ext cx="776448" cy="776448"/>
            </a:xfrm>
            <a:prstGeom prst="rect">
              <a:avLst/>
            </a:prstGeom>
            <a:noFill/>
            <a:ln>
              <a:noFill/>
            </a:ln>
          </p:spPr>
        </p:pic>
        <p:pic>
          <p:nvPicPr>
            <p:cNvPr id="246" name="Google Shape;246;p22"/>
            <p:cNvPicPr preferRelativeResize="0"/>
            <p:nvPr/>
          </p:nvPicPr>
          <p:blipFill>
            <a:blip r:embed="rId4">
              <a:alphaModFix/>
            </a:blip>
            <a:stretch>
              <a:fillRect/>
            </a:stretch>
          </p:blipFill>
          <p:spPr>
            <a:xfrm>
              <a:off x="8743000" y="-76987"/>
              <a:ext cx="1080576" cy="1080576"/>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0" name="Shape 25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1" name="Shape 251"/>
        <p:cNvGrpSpPr/>
        <p:nvPr/>
      </p:nvGrpSpPr>
      <p:grpSpPr>
        <a:xfrm>
          <a:off x="0" y="0"/>
          <a:ext cx="0" cy="0"/>
          <a:chOff x="0" y="0"/>
          <a:chExt cx="0" cy="0"/>
        </a:xfrm>
      </p:grpSpPr>
      <p:sp>
        <p:nvSpPr>
          <p:cNvPr id="252" name="Google Shape;252;p25"/>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grpSp>
        <p:nvGrpSpPr>
          <p:cNvPr id="38" name="Google Shape;38;p4"/>
          <p:cNvGrpSpPr/>
          <p:nvPr/>
        </p:nvGrpSpPr>
        <p:grpSpPr>
          <a:xfrm>
            <a:off x="-2013610" y="-1897852"/>
            <a:ext cx="12973925" cy="8528626"/>
            <a:chOff x="-2013610" y="-1897852"/>
            <a:chExt cx="12973925" cy="8528626"/>
          </a:xfrm>
        </p:grpSpPr>
        <p:pic>
          <p:nvPicPr>
            <p:cNvPr id="39" name="Google Shape;39;p4"/>
            <p:cNvPicPr preferRelativeResize="0"/>
            <p:nvPr/>
          </p:nvPicPr>
          <p:blipFill>
            <a:blip r:embed="rId2">
              <a:alphaModFix/>
            </a:blip>
            <a:stretch>
              <a:fillRect/>
            </a:stretch>
          </p:blipFill>
          <p:spPr>
            <a:xfrm rot="-1303813">
              <a:off x="-1752975" y="4199575"/>
              <a:ext cx="2898924" cy="1964351"/>
            </a:xfrm>
            <a:prstGeom prst="rect">
              <a:avLst/>
            </a:prstGeom>
            <a:noFill/>
            <a:ln>
              <a:noFill/>
            </a:ln>
          </p:spPr>
        </p:pic>
        <p:pic>
          <p:nvPicPr>
            <p:cNvPr id="40" name="Google Shape;40;p4"/>
            <p:cNvPicPr preferRelativeResize="0"/>
            <p:nvPr/>
          </p:nvPicPr>
          <p:blipFill>
            <a:blip r:embed="rId2">
              <a:alphaModFix/>
            </a:blip>
            <a:stretch>
              <a:fillRect/>
            </a:stretch>
          </p:blipFill>
          <p:spPr>
            <a:xfrm rot="8100001">
              <a:off x="7791425" y="-1160601"/>
              <a:ext cx="2898924" cy="1964351"/>
            </a:xfrm>
            <a:prstGeom prst="rect">
              <a:avLst/>
            </a:prstGeom>
            <a:noFill/>
            <a:ln>
              <a:noFill/>
            </a:ln>
          </p:spPr>
        </p:pic>
      </p:grpSp>
      <p:grpSp>
        <p:nvGrpSpPr>
          <p:cNvPr id="41" name="Google Shape;41;p4"/>
          <p:cNvGrpSpPr/>
          <p:nvPr/>
        </p:nvGrpSpPr>
        <p:grpSpPr>
          <a:xfrm>
            <a:off x="-445700" y="-273473"/>
            <a:ext cx="10269276" cy="5900815"/>
            <a:chOff x="-445700" y="-273473"/>
            <a:chExt cx="10269276" cy="5900815"/>
          </a:xfrm>
        </p:grpSpPr>
        <p:pic>
          <p:nvPicPr>
            <p:cNvPr id="42" name="Google Shape;42;p4"/>
            <p:cNvPicPr preferRelativeResize="0"/>
            <p:nvPr/>
          </p:nvPicPr>
          <p:blipFill rotWithShape="1">
            <a:blip r:embed="rId3">
              <a:alphaModFix/>
            </a:blip>
            <a:srcRect b="0" l="0" r="0" t="0"/>
            <a:stretch/>
          </p:blipFill>
          <p:spPr>
            <a:xfrm rot="-9016464">
              <a:off x="-304287" y="-132059"/>
              <a:ext cx="776448" cy="776448"/>
            </a:xfrm>
            <a:prstGeom prst="rect">
              <a:avLst/>
            </a:prstGeom>
            <a:noFill/>
            <a:ln>
              <a:noFill/>
            </a:ln>
          </p:spPr>
        </p:pic>
        <p:pic>
          <p:nvPicPr>
            <p:cNvPr id="43" name="Google Shape;43;p4"/>
            <p:cNvPicPr preferRelativeResize="0"/>
            <p:nvPr/>
          </p:nvPicPr>
          <p:blipFill rotWithShape="1">
            <a:blip r:embed="rId4">
              <a:alphaModFix/>
            </a:blip>
            <a:srcRect b="19" l="0" r="0" t="19"/>
            <a:stretch/>
          </p:blipFill>
          <p:spPr>
            <a:xfrm>
              <a:off x="8081967" y="4133667"/>
              <a:ext cx="1500175" cy="1493675"/>
            </a:xfrm>
            <a:prstGeom prst="rect">
              <a:avLst/>
            </a:prstGeom>
            <a:noFill/>
            <a:ln>
              <a:noFill/>
            </a:ln>
          </p:spPr>
        </p:pic>
        <p:pic>
          <p:nvPicPr>
            <p:cNvPr id="44" name="Google Shape;44;p4"/>
            <p:cNvPicPr preferRelativeResize="0"/>
            <p:nvPr/>
          </p:nvPicPr>
          <p:blipFill>
            <a:blip r:embed="rId5">
              <a:alphaModFix/>
            </a:blip>
            <a:stretch>
              <a:fillRect/>
            </a:stretch>
          </p:blipFill>
          <p:spPr>
            <a:xfrm>
              <a:off x="8743000" y="-76987"/>
              <a:ext cx="1080576" cy="1080576"/>
            </a:xfrm>
            <a:prstGeom prst="rect">
              <a:avLst/>
            </a:prstGeom>
            <a:noFill/>
            <a:ln>
              <a:noFill/>
            </a:ln>
          </p:spPr>
        </p:pic>
      </p:grpSp>
      <p:sp>
        <p:nvSpPr>
          <p:cNvPr id="45" name="Google Shape;4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subTitle"/>
          </p:nvPr>
        </p:nvSpPr>
        <p:spPr>
          <a:xfrm>
            <a:off x="720002" y="1099401"/>
            <a:ext cx="7704000" cy="375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900"/>
              <a:buNone/>
              <a:defRPr sz="1200"/>
            </a:lvl1pPr>
            <a:lvl2pPr lvl="1" rtl="0" algn="ctr">
              <a:lnSpc>
                <a:spcPct val="100000"/>
              </a:lnSpc>
              <a:spcBef>
                <a:spcPts val="1600"/>
              </a:spcBef>
              <a:spcAft>
                <a:spcPts val="0"/>
              </a:spcAft>
              <a:buSzPts val="1100"/>
              <a:buNone/>
              <a:defRPr/>
            </a:lvl2pPr>
            <a:lvl3pPr lvl="2" rtl="0" algn="ctr">
              <a:lnSpc>
                <a:spcPct val="100000"/>
              </a:lnSpc>
              <a:spcBef>
                <a:spcPts val="1600"/>
              </a:spcBef>
              <a:spcAft>
                <a:spcPts val="0"/>
              </a:spcAft>
              <a:buSzPts val="1100"/>
              <a:buNone/>
              <a:defRPr/>
            </a:lvl3pPr>
            <a:lvl4pPr lvl="3" rtl="0" algn="ctr">
              <a:lnSpc>
                <a:spcPct val="100000"/>
              </a:lnSpc>
              <a:spcBef>
                <a:spcPts val="1600"/>
              </a:spcBef>
              <a:spcAft>
                <a:spcPts val="0"/>
              </a:spcAft>
              <a:buSzPts val="1100"/>
              <a:buNone/>
              <a:defRPr/>
            </a:lvl4pPr>
            <a:lvl5pPr lvl="4" rtl="0" algn="ctr">
              <a:lnSpc>
                <a:spcPct val="100000"/>
              </a:lnSpc>
              <a:spcBef>
                <a:spcPts val="1600"/>
              </a:spcBef>
              <a:spcAft>
                <a:spcPts val="0"/>
              </a:spcAft>
              <a:buSzPts val="1100"/>
              <a:buNone/>
              <a:defRPr/>
            </a:lvl5pPr>
            <a:lvl6pPr lvl="5" rtl="0" algn="ctr">
              <a:lnSpc>
                <a:spcPct val="100000"/>
              </a:lnSpc>
              <a:spcBef>
                <a:spcPts val="1600"/>
              </a:spcBef>
              <a:spcAft>
                <a:spcPts val="0"/>
              </a:spcAft>
              <a:buSzPts val="1100"/>
              <a:buNone/>
              <a:defRPr/>
            </a:lvl6pPr>
            <a:lvl7pPr lvl="6" rtl="0" algn="ctr">
              <a:lnSpc>
                <a:spcPct val="100000"/>
              </a:lnSpc>
              <a:spcBef>
                <a:spcPts val="1600"/>
              </a:spcBef>
              <a:spcAft>
                <a:spcPts val="0"/>
              </a:spcAft>
              <a:buSzPts val="1100"/>
              <a:buNone/>
              <a:defRPr/>
            </a:lvl7pPr>
            <a:lvl8pPr lvl="7" rtl="0" algn="ctr">
              <a:lnSpc>
                <a:spcPct val="100000"/>
              </a:lnSpc>
              <a:spcBef>
                <a:spcPts val="1600"/>
              </a:spcBef>
              <a:spcAft>
                <a:spcPts val="0"/>
              </a:spcAft>
              <a:buSzPts val="1100"/>
              <a:buNone/>
              <a:defRPr/>
            </a:lvl8pPr>
            <a:lvl9pPr lvl="8" rtl="0" algn="ctr">
              <a:lnSpc>
                <a:spcPct val="100000"/>
              </a:lnSpc>
              <a:spcBef>
                <a:spcPts val="1600"/>
              </a:spcBef>
              <a:spcAft>
                <a:spcPts val="160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txBox="1"/>
          <p:nvPr>
            <p:ph type="title"/>
          </p:nvPr>
        </p:nvSpPr>
        <p:spPr>
          <a:xfrm>
            <a:off x="713225" y="445025"/>
            <a:ext cx="77085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5"/>
          <p:cNvSpPr txBox="1"/>
          <p:nvPr>
            <p:ph idx="1" type="subTitle"/>
          </p:nvPr>
        </p:nvSpPr>
        <p:spPr>
          <a:xfrm>
            <a:off x="4472574" y="2201675"/>
            <a:ext cx="2984400" cy="17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txBox="1"/>
          <p:nvPr>
            <p:ph idx="2" type="subTitle"/>
          </p:nvPr>
        </p:nvSpPr>
        <p:spPr>
          <a:xfrm>
            <a:off x="713214" y="2201675"/>
            <a:ext cx="2984400" cy="17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5"/>
          <p:cNvSpPr txBox="1"/>
          <p:nvPr>
            <p:ph idx="3" type="subTitle"/>
          </p:nvPr>
        </p:nvSpPr>
        <p:spPr>
          <a:xfrm>
            <a:off x="4472586" y="1785275"/>
            <a:ext cx="29844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a:buNone/>
              <a:defRPr sz="2000">
                <a:solidFill>
                  <a:schemeClr val="dk1"/>
                </a:solidFill>
                <a:latin typeface="Sora Medium"/>
                <a:ea typeface="Sora Medium"/>
                <a:cs typeface="Sora Medium"/>
                <a:sym typeface="Sora Medium"/>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52" name="Google Shape;52;p5"/>
          <p:cNvSpPr txBox="1"/>
          <p:nvPr>
            <p:ph idx="4" type="subTitle"/>
          </p:nvPr>
        </p:nvSpPr>
        <p:spPr>
          <a:xfrm>
            <a:off x="713214" y="1785275"/>
            <a:ext cx="29844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a:buNone/>
              <a:defRPr sz="2000">
                <a:solidFill>
                  <a:schemeClr val="dk1"/>
                </a:solidFill>
                <a:latin typeface="Manrope Medium"/>
                <a:ea typeface="Manrope Medium"/>
                <a:cs typeface="Manrope Medium"/>
                <a:sym typeface="Manrope Medium"/>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grpSp>
        <p:nvGrpSpPr>
          <p:cNvPr id="53" name="Google Shape;53;p5"/>
          <p:cNvGrpSpPr/>
          <p:nvPr/>
        </p:nvGrpSpPr>
        <p:grpSpPr>
          <a:xfrm>
            <a:off x="-2013610" y="-1897852"/>
            <a:ext cx="12973925" cy="8528626"/>
            <a:chOff x="-2013610" y="-1897852"/>
            <a:chExt cx="12973925" cy="8528626"/>
          </a:xfrm>
        </p:grpSpPr>
        <p:pic>
          <p:nvPicPr>
            <p:cNvPr id="54" name="Google Shape;54;p5"/>
            <p:cNvPicPr preferRelativeResize="0"/>
            <p:nvPr/>
          </p:nvPicPr>
          <p:blipFill>
            <a:blip r:embed="rId2">
              <a:alphaModFix/>
            </a:blip>
            <a:stretch>
              <a:fillRect/>
            </a:stretch>
          </p:blipFill>
          <p:spPr>
            <a:xfrm rot="-1303813">
              <a:off x="-1752975" y="4199575"/>
              <a:ext cx="2898924" cy="1964351"/>
            </a:xfrm>
            <a:prstGeom prst="rect">
              <a:avLst/>
            </a:prstGeom>
            <a:noFill/>
            <a:ln>
              <a:noFill/>
            </a:ln>
          </p:spPr>
        </p:pic>
        <p:pic>
          <p:nvPicPr>
            <p:cNvPr id="55" name="Google Shape;55;p5"/>
            <p:cNvPicPr preferRelativeResize="0"/>
            <p:nvPr/>
          </p:nvPicPr>
          <p:blipFill>
            <a:blip r:embed="rId2">
              <a:alphaModFix/>
            </a:blip>
            <a:stretch>
              <a:fillRect/>
            </a:stretch>
          </p:blipFill>
          <p:spPr>
            <a:xfrm rot="8100001">
              <a:off x="7791425" y="-1160601"/>
              <a:ext cx="2898924" cy="1964351"/>
            </a:xfrm>
            <a:prstGeom prst="rect">
              <a:avLst/>
            </a:prstGeom>
            <a:noFill/>
            <a:ln>
              <a:noFill/>
            </a:ln>
          </p:spPr>
        </p:pic>
      </p:grpSp>
      <p:grpSp>
        <p:nvGrpSpPr>
          <p:cNvPr id="56" name="Google Shape;56;p5"/>
          <p:cNvGrpSpPr/>
          <p:nvPr/>
        </p:nvGrpSpPr>
        <p:grpSpPr>
          <a:xfrm>
            <a:off x="-445701" y="-273473"/>
            <a:ext cx="10269276" cy="5900815"/>
            <a:chOff x="-445701" y="-273473"/>
            <a:chExt cx="10269276" cy="5900815"/>
          </a:xfrm>
        </p:grpSpPr>
        <p:pic>
          <p:nvPicPr>
            <p:cNvPr id="57" name="Google Shape;57;p5"/>
            <p:cNvPicPr preferRelativeResize="0"/>
            <p:nvPr/>
          </p:nvPicPr>
          <p:blipFill rotWithShape="1">
            <a:blip r:embed="rId3">
              <a:alphaModFix/>
            </a:blip>
            <a:srcRect b="0" l="0" r="0" t="0"/>
            <a:stretch/>
          </p:blipFill>
          <p:spPr>
            <a:xfrm rot="-9016465">
              <a:off x="-304287" y="-132060"/>
              <a:ext cx="776448" cy="776448"/>
            </a:xfrm>
            <a:prstGeom prst="rect">
              <a:avLst/>
            </a:prstGeom>
            <a:noFill/>
            <a:ln>
              <a:noFill/>
            </a:ln>
          </p:spPr>
        </p:pic>
        <p:pic>
          <p:nvPicPr>
            <p:cNvPr id="58" name="Google Shape;58;p5"/>
            <p:cNvPicPr preferRelativeResize="0"/>
            <p:nvPr/>
          </p:nvPicPr>
          <p:blipFill>
            <a:blip r:embed="rId4">
              <a:alphaModFix/>
            </a:blip>
            <a:stretch>
              <a:fillRect/>
            </a:stretch>
          </p:blipFill>
          <p:spPr>
            <a:xfrm flipH="1">
              <a:off x="8743000" y="-76987"/>
              <a:ext cx="1080576" cy="1080576"/>
            </a:xfrm>
            <a:prstGeom prst="rect">
              <a:avLst/>
            </a:prstGeom>
            <a:noFill/>
            <a:ln>
              <a:noFill/>
            </a:ln>
          </p:spPr>
        </p:pic>
        <p:grpSp>
          <p:nvGrpSpPr>
            <p:cNvPr id="59" name="Google Shape;59;p5"/>
            <p:cNvGrpSpPr/>
            <p:nvPr/>
          </p:nvGrpSpPr>
          <p:grpSpPr>
            <a:xfrm>
              <a:off x="700254" y="4410853"/>
              <a:ext cx="805393" cy="386293"/>
              <a:chOff x="2138948" y="4695372"/>
              <a:chExt cx="805393" cy="386293"/>
            </a:xfrm>
          </p:grpSpPr>
          <p:pic>
            <p:nvPicPr>
              <p:cNvPr id="60" name="Google Shape;60;p5"/>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61" name="Google Shape;61;p5"/>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62" name="Google Shape;62;p5"/>
            <p:cNvPicPr preferRelativeResize="0"/>
            <p:nvPr/>
          </p:nvPicPr>
          <p:blipFill rotWithShape="1">
            <a:blip r:embed="rId6">
              <a:alphaModFix/>
            </a:blip>
            <a:srcRect b="19" l="0" r="0" t="19"/>
            <a:stretch/>
          </p:blipFill>
          <p:spPr>
            <a:xfrm>
              <a:off x="8081967" y="4133667"/>
              <a:ext cx="1500175" cy="14936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5" name="Google Shape;65;p6"/>
          <p:cNvGrpSpPr/>
          <p:nvPr/>
        </p:nvGrpSpPr>
        <p:grpSpPr>
          <a:xfrm>
            <a:off x="-1821271" y="-1745452"/>
            <a:ext cx="12902936" cy="8349473"/>
            <a:chOff x="-1821271" y="-1745452"/>
            <a:chExt cx="12902936" cy="8349473"/>
          </a:xfrm>
        </p:grpSpPr>
        <p:pic>
          <p:nvPicPr>
            <p:cNvPr id="66" name="Google Shape;66;p6"/>
            <p:cNvPicPr preferRelativeResize="0"/>
            <p:nvPr/>
          </p:nvPicPr>
          <p:blipFill>
            <a:blip r:embed="rId2">
              <a:alphaModFix/>
            </a:blip>
            <a:stretch>
              <a:fillRect/>
            </a:stretch>
          </p:blipFill>
          <p:spPr>
            <a:xfrm rot="1800001">
              <a:off x="-1524375" y="4046525"/>
              <a:ext cx="2898925" cy="1964351"/>
            </a:xfrm>
            <a:prstGeom prst="rect">
              <a:avLst/>
            </a:prstGeom>
            <a:noFill/>
            <a:ln>
              <a:noFill/>
            </a:ln>
          </p:spPr>
        </p:pic>
        <p:pic>
          <p:nvPicPr>
            <p:cNvPr id="67" name="Google Shape;67;p6"/>
            <p:cNvPicPr preferRelativeResize="0"/>
            <p:nvPr/>
          </p:nvPicPr>
          <p:blipFill>
            <a:blip r:embed="rId2">
              <a:alphaModFix/>
            </a:blip>
            <a:stretch>
              <a:fillRect/>
            </a:stretch>
          </p:blipFill>
          <p:spPr>
            <a:xfrm rot="8100001">
              <a:off x="7912775" y="-1008201"/>
              <a:ext cx="2898924" cy="1964351"/>
            </a:xfrm>
            <a:prstGeom prst="rect">
              <a:avLst/>
            </a:prstGeom>
            <a:noFill/>
            <a:ln>
              <a:noFill/>
            </a:ln>
          </p:spPr>
        </p:pic>
      </p:grpSp>
      <p:grpSp>
        <p:nvGrpSpPr>
          <p:cNvPr id="68" name="Google Shape;68;p6"/>
          <p:cNvGrpSpPr/>
          <p:nvPr/>
        </p:nvGrpSpPr>
        <p:grpSpPr>
          <a:xfrm>
            <a:off x="-445700" y="-549858"/>
            <a:ext cx="10318380" cy="6799950"/>
            <a:chOff x="-445700" y="-549858"/>
            <a:chExt cx="10318380" cy="6799950"/>
          </a:xfrm>
        </p:grpSpPr>
        <p:pic>
          <p:nvPicPr>
            <p:cNvPr id="69" name="Google Shape;69;p6"/>
            <p:cNvPicPr preferRelativeResize="0"/>
            <p:nvPr/>
          </p:nvPicPr>
          <p:blipFill rotWithShape="1">
            <a:blip r:embed="rId3">
              <a:alphaModFix/>
            </a:blip>
            <a:srcRect b="219" l="0" r="0" t="219"/>
            <a:stretch/>
          </p:blipFill>
          <p:spPr>
            <a:xfrm flipH="1" rot="10800000">
              <a:off x="8313329" y="4756417"/>
              <a:ext cx="1500175" cy="1493675"/>
            </a:xfrm>
            <a:prstGeom prst="rect">
              <a:avLst/>
            </a:prstGeom>
            <a:noFill/>
            <a:ln>
              <a:noFill/>
            </a:ln>
          </p:spPr>
        </p:pic>
        <p:pic>
          <p:nvPicPr>
            <p:cNvPr id="70" name="Google Shape;70;p6"/>
            <p:cNvPicPr preferRelativeResize="0"/>
            <p:nvPr/>
          </p:nvPicPr>
          <p:blipFill rotWithShape="1">
            <a:blip r:embed="rId4">
              <a:alphaModFix/>
            </a:blip>
            <a:srcRect b="19" l="0" r="0" t="19"/>
            <a:stretch/>
          </p:blipFill>
          <p:spPr>
            <a:xfrm>
              <a:off x="8372504" y="-549858"/>
              <a:ext cx="1500175" cy="1493675"/>
            </a:xfrm>
            <a:prstGeom prst="rect">
              <a:avLst/>
            </a:prstGeom>
            <a:noFill/>
            <a:ln>
              <a:noFill/>
            </a:ln>
          </p:spPr>
        </p:pic>
        <p:pic>
          <p:nvPicPr>
            <p:cNvPr id="71" name="Google Shape;71;p6"/>
            <p:cNvPicPr preferRelativeResize="0"/>
            <p:nvPr/>
          </p:nvPicPr>
          <p:blipFill rotWithShape="1">
            <a:blip r:embed="rId5">
              <a:alphaModFix/>
            </a:blip>
            <a:srcRect b="0" l="0" r="0" t="0"/>
            <a:stretch/>
          </p:blipFill>
          <p:spPr>
            <a:xfrm flipH="1" rot="9016464">
              <a:off x="-304287" y="-132059"/>
              <a:ext cx="776448" cy="776448"/>
            </a:xfrm>
            <a:prstGeom prst="rect">
              <a:avLst/>
            </a:prstGeom>
            <a:noFill/>
            <a:ln>
              <a:noFill/>
            </a:ln>
          </p:spPr>
        </p:pic>
        <p:grpSp>
          <p:nvGrpSpPr>
            <p:cNvPr id="72" name="Google Shape;72;p6"/>
            <p:cNvGrpSpPr/>
            <p:nvPr/>
          </p:nvGrpSpPr>
          <p:grpSpPr>
            <a:xfrm>
              <a:off x="713229" y="4604003"/>
              <a:ext cx="805393" cy="386293"/>
              <a:chOff x="2138948" y="4695372"/>
              <a:chExt cx="805393" cy="386293"/>
            </a:xfrm>
          </p:grpSpPr>
          <p:pic>
            <p:nvPicPr>
              <p:cNvPr id="73" name="Google Shape;73;p6"/>
              <p:cNvPicPr preferRelativeResize="0"/>
              <p:nvPr/>
            </p:nvPicPr>
            <p:blipFill>
              <a:blip r:embed="rId6">
                <a:alphaModFix/>
              </a:blip>
              <a:stretch>
                <a:fillRect/>
              </a:stretch>
            </p:blipFill>
            <p:spPr>
              <a:xfrm rot="-2700000">
                <a:off x="2195519" y="4751944"/>
                <a:ext cx="273151" cy="273151"/>
              </a:xfrm>
              <a:prstGeom prst="rect">
                <a:avLst/>
              </a:prstGeom>
              <a:noFill/>
              <a:ln>
                <a:noFill/>
              </a:ln>
            </p:spPr>
          </p:pic>
          <p:pic>
            <p:nvPicPr>
              <p:cNvPr id="74" name="Google Shape;74;p6"/>
              <p:cNvPicPr preferRelativeResize="0"/>
              <p:nvPr/>
            </p:nvPicPr>
            <p:blipFill>
              <a:blip r:embed="rId6">
                <a:alphaModFix/>
              </a:blip>
              <a:stretch>
                <a:fillRect/>
              </a:stretch>
            </p:blipFill>
            <p:spPr>
              <a:xfrm rot="-2700000">
                <a:off x="2614619" y="4751944"/>
                <a:ext cx="273151" cy="273151"/>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720000" y="445025"/>
            <a:ext cx="3516900" cy="110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7"/>
          <p:cNvSpPr txBox="1"/>
          <p:nvPr>
            <p:ph idx="1" type="subTitle"/>
          </p:nvPr>
        </p:nvSpPr>
        <p:spPr>
          <a:xfrm>
            <a:off x="720000" y="1736825"/>
            <a:ext cx="4046400" cy="268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1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100"/>
              <a:buFont typeface="Nunito Light"/>
              <a:buChar char="○"/>
              <a:defRPr/>
            </a:lvl5pPr>
            <a:lvl6pPr lvl="5" rtl="0" algn="ctr">
              <a:lnSpc>
                <a:spcPct val="100000"/>
              </a:lnSpc>
              <a:spcBef>
                <a:spcPts val="1600"/>
              </a:spcBef>
              <a:spcAft>
                <a:spcPts val="0"/>
              </a:spcAft>
              <a:buClr>
                <a:srgbClr val="999999"/>
              </a:buClr>
              <a:buSzPts val="11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100"/>
              <a:buFont typeface="Nunito Light"/>
              <a:buChar char="■"/>
              <a:defRPr/>
            </a:lvl9pPr>
          </a:lstStyle>
          <a:p/>
        </p:txBody>
      </p:sp>
      <p:sp>
        <p:nvSpPr>
          <p:cNvPr id="78" name="Google Shape;78;p7"/>
          <p:cNvSpPr/>
          <p:nvPr>
            <p:ph idx="2" type="pic"/>
          </p:nvPr>
        </p:nvSpPr>
        <p:spPr>
          <a:xfrm>
            <a:off x="5486400" y="0"/>
            <a:ext cx="3886200" cy="5148000"/>
          </a:xfrm>
          <a:prstGeom prst="rect">
            <a:avLst/>
          </a:prstGeom>
          <a:noFill/>
          <a:ln>
            <a:noFill/>
          </a:ln>
        </p:spPr>
      </p:sp>
      <p:pic>
        <p:nvPicPr>
          <p:cNvPr id="79" name="Google Shape;79;p7"/>
          <p:cNvPicPr preferRelativeResize="0"/>
          <p:nvPr/>
        </p:nvPicPr>
        <p:blipFill>
          <a:blip r:embed="rId2">
            <a:alphaModFix/>
          </a:blip>
          <a:stretch>
            <a:fillRect/>
          </a:stretch>
        </p:blipFill>
        <p:spPr>
          <a:xfrm flipH="1" rot="8099999">
            <a:off x="-1856106" y="4763949"/>
            <a:ext cx="2898924" cy="1964351"/>
          </a:xfrm>
          <a:prstGeom prst="rect">
            <a:avLst/>
          </a:prstGeom>
          <a:noFill/>
          <a:ln>
            <a:noFill/>
          </a:ln>
        </p:spPr>
      </p:pic>
      <p:grpSp>
        <p:nvGrpSpPr>
          <p:cNvPr id="80" name="Google Shape;80;p7"/>
          <p:cNvGrpSpPr/>
          <p:nvPr/>
        </p:nvGrpSpPr>
        <p:grpSpPr>
          <a:xfrm>
            <a:off x="-569075" y="-76987"/>
            <a:ext cx="4062354" cy="6327079"/>
            <a:chOff x="-569075" y="-76987"/>
            <a:chExt cx="4062354" cy="6327079"/>
          </a:xfrm>
        </p:grpSpPr>
        <p:pic>
          <p:nvPicPr>
            <p:cNvPr id="81" name="Google Shape;81;p7"/>
            <p:cNvPicPr preferRelativeResize="0"/>
            <p:nvPr/>
          </p:nvPicPr>
          <p:blipFill rotWithShape="1">
            <a:blip r:embed="rId3">
              <a:alphaModFix/>
            </a:blip>
            <a:srcRect b="19" l="0" r="0" t="19"/>
            <a:stretch/>
          </p:blipFill>
          <p:spPr>
            <a:xfrm flipH="1">
              <a:off x="1993104" y="4756417"/>
              <a:ext cx="1500175" cy="1493675"/>
            </a:xfrm>
            <a:prstGeom prst="rect">
              <a:avLst/>
            </a:prstGeom>
            <a:noFill/>
            <a:ln>
              <a:noFill/>
            </a:ln>
          </p:spPr>
        </p:pic>
        <p:pic>
          <p:nvPicPr>
            <p:cNvPr id="82" name="Google Shape;82;p7"/>
            <p:cNvPicPr preferRelativeResize="0"/>
            <p:nvPr/>
          </p:nvPicPr>
          <p:blipFill>
            <a:blip r:embed="rId4">
              <a:alphaModFix/>
            </a:blip>
            <a:stretch>
              <a:fillRect/>
            </a:stretch>
          </p:blipFill>
          <p:spPr>
            <a:xfrm flipH="1">
              <a:off x="-569075" y="-76987"/>
              <a:ext cx="1080576" cy="108057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grpSp>
        <p:nvGrpSpPr>
          <p:cNvPr id="84" name="Google Shape;84;p8"/>
          <p:cNvGrpSpPr/>
          <p:nvPr/>
        </p:nvGrpSpPr>
        <p:grpSpPr>
          <a:xfrm>
            <a:off x="-1897471" y="-1593052"/>
            <a:ext cx="12653432" cy="8103176"/>
            <a:chOff x="-1897471" y="-1593052"/>
            <a:chExt cx="12653432" cy="8103176"/>
          </a:xfrm>
        </p:grpSpPr>
        <p:pic>
          <p:nvPicPr>
            <p:cNvPr id="85" name="Google Shape;85;p8"/>
            <p:cNvPicPr preferRelativeResize="0"/>
            <p:nvPr/>
          </p:nvPicPr>
          <p:blipFill>
            <a:blip r:embed="rId2">
              <a:alphaModFix/>
            </a:blip>
            <a:stretch>
              <a:fillRect/>
            </a:stretch>
          </p:blipFill>
          <p:spPr>
            <a:xfrm rot="-1257745">
              <a:off x="-1164250" y="4092225"/>
              <a:ext cx="2898924" cy="1964351"/>
            </a:xfrm>
            <a:prstGeom prst="rect">
              <a:avLst/>
            </a:prstGeom>
            <a:noFill/>
            <a:ln>
              <a:noFill/>
            </a:ln>
          </p:spPr>
        </p:pic>
        <p:pic>
          <p:nvPicPr>
            <p:cNvPr id="86" name="Google Shape;86;p8"/>
            <p:cNvPicPr preferRelativeResize="0"/>
            <p:nvPr/>
          </p:nvPicPr>
          <p:blipFill>
            <a:blip r:embed="rId2">
              <a:alphaModFix/>
            </a:blip>
            <a:stretch>
              <a:fillRect/>
            </a:stretch>
          </p:blipFill>
          <p:spPr>
            <a:xfrm rot="1800001">
              <a:off x="-1600575" y="-905825"/>
              <a:ext cx="2898925" cy="1964351"/>
            </a:xfrm>
            <a:prstGeom prst="rect">
              <a:avLst/>
            </a:prstGeom>
            <a:noFill/>
            <a:ln>
              <a:noFill/>
            </a:ln>
          </p:spPr>
        </p:pic>
        <p:pic>
          <p:nvPicPr>
            <p:cNvPr id="87" name="Google Shape;87;p8"/>
            <p:cNvPicPr preferRelativeResize="0"/>
            <p:nvPr/>
          </p:nvPicPr>
          <p:blipFill>
            <a:blip r:embed="rId2">
              <a:alphaModFix/>
            </a:blip>
            <a:stretch>
              <a:fillRect/>
            </a:stretch>
          </p:blipFill>
          <p:spPr>
            <a:xfrm rot="8100001">
              <a:off x="7486625" y="-855801"/>
              <a:ext cx="2898924" cy="1964351"/>
            </a:xfrm>
            <a:prstGeom prst="rect">
              <a:avLst/>
            </a:prstGeom>
            <a:noFill/>
            <a:ln>
              <a:noFill/>
            </a:ln>
          </p:spPr>
        </p:pic>
        <p:pic>
          <p:nvPicPr>
            <p:cNvPr id="88" name="Google Shape;88;p8"/>
            <p:cNvPicPr preferRelativeResize="0"/>
            <p:nvPr/>
          </p:nvPicPr>
          <p:blipFill>
            <a:blip r:embed="rId2">
              <a:alphaModFix/>
            </a:blip>
            <a:stretch>
              <a:fillRect/>
            </a:stretch>
          </p:blipFill>
          <p:spPr>
            <a:xfrm rot="-9347153">
              <a:off x="7581726" y="3885300"/>
              <a:ext cx="2898924" cy="1964351"/>
            </a:xfrm>
            <a:prstGeom prst="rect">
              <a:avLst/>
            </a:prstGeom>
            <a:noFill/>
            <a:ln>
              <a:noFill/>
            </a:ln>
          </p:spPr>
        </p:pic>
      </p:grpSp>
      <p:grpSp>
        <p:nvGrpSpPr>
          <p:cNvPr id="89" name="Google Shape;89;p8"/>
          <p:cNvGrpSpPr/>
          <p:nvPr/>
        </p:nvGrpSpPr>
        <p:grpSpPr>
          <a:xfrm>
            <a:off x="713213" y="-1593050"/>
            <a:ext cx="10139314" cy="8162725"/>
            <a:chOff x="713213" y="-1593050"/>
            <a:chExt cx="10139314" cy="8162725"/>
          </a:xfrm>
        </p:grpSpPr>
        <p:pic>
          <p:nvPicPr>
            <p:cNvPr id="90" name="Google Shape;90;p8"/>
            <p:cNvPicPr preferRelativeResize="0"/>
            <p:nvPr/>
          </p:nvPicPr>
          <p:blipFill>
            <a:blip r:embed="rId3">
              <a:alphaModFix/>
            </a:blip>
            <a:stretch>
              <a:fillRect/>
            </a:stretch>
          </p:blipFill>
          <p:spPr>
            <a:xfrm>
              <a:off x="5705472" y="4460075"/>
              <a:ext cx="5147055" cy="2109600"/>
            </a:xfrm>
            <a:prstGeom prst="rect">
              <a:avLst/>
            </a:prstGeom>
            <a:noFill/>
            <a:ln>
              <a:noFill/>
            </a:ln>
          </p:spPr>
        </p:pic>
        <p:grpSp>
          <p:nvGrpSpPr>
            <p:cNvPr id="91" name="Google Shape;91;p8"/>
            <p:cNvGrpSpPr/>
            <p:nvPr/>
          </p:nvGrpSpPr>
          <p:grpSpPr>
            <a:xfrm flipH="1">
              <a:off x="713213" y="346353"/>
              <a:ext cx="805393" cy="386293"/>
              <a:chOff x="2138948" y="4695372"/>
              <a:chExt cx="805393" cy="386293"/>
            </a:xfrm>
          </p:grpSpPr>
          <p:pic>
            <p:nvPicPr>
              <p:cNvPr id="92" name="Google Shape;92;p8"/>
              <p:cNvPicPr preferRelativeResize="0"/>
              <p:nvPr/>
            </p:nvPicPr>
            <p:blipFill>
              <a:blip r:embed="rId4">
                <a:alphaModFix/>
              </a:blip>
              <a:stretch>
                <a:fillRect/>
              </a:stretch>
            </p:blipFill>
            <p:spPr>
              <a:xfrm rot="-2700000">
                <a:off x="2195519" y="4751944"/>
                <a:ext cx="273151" cy="273151"/>
              </a:xfrm>
              <a:prstGeom prst="rect">
                <a:avLst/>
              </a:prstGeom>
              <a:noFill/>
              <a:ln>
                <a:noFill/>
              </a:ln>
            </p:spPr>
          </p:pic>
          <p:pic>
            <p:nvPicPr>
              <p:cNvPr id="93" name="Google Shape;93;p8"/>
              <p:cNvPicPr preferRelativeResize="0"/>
              <p:nvPr/>
            </p:nvPicPr>
            <p:blipFill>
              <a:blip r:embed="rId4">
                <a:alphaModFix/>
              </a:blip>
              <a:stretch>
                <a:fillRect/>
              </a:stretch>
            </p:blipFill>
            <p:spPr>
              <a:xfrm rot="-2700000">
                <a:off x="2614619" y="4751944"/>
                <a:ext cx="273151" cy="273151"/>
              </a:xfrm>
              <a:prstGeom prst="rect">
                <a:avLst/>
              </a:prstGeom>
              <a:noFill/>
              <a:ln>
                <a:noFill/>
              </a:ln>
            </p:spPr>
          </p:pic>
        </p:grpSp>
        <p:pic>
          <p:nvPicPr>
            <p:cNvPr id="94" name="Google Shape;94;p8"/>
            <p:cNvPicPr preferRelativeResize="0"/>
            <p:nvPr/>
          </p:nvPicPr>
          <p:blipFill rotWithShape="1">
            <a:blip r:embed="rId5">
              <a:alphaModFix/>
            </a:blip>
            <a:srcRect b="0" l="0" r="0" t="0"/>
            <a:stretch/>
          </p:blipFill>
          <p:spPr>
            <a:xfrm flipH="1">
              <a:off x="2564772" y="-661212"/>
              <a:ext cx="1080575" cy="1080575"/>
            </a:xfrm>
            <a:prstGeom prst="rect">
              <a:avLst/>
            </a:prstGeom>
            <a:noFill/>
            <a:ln>
              <a:noFill/>
            </a:ln>
          </p:spPr>
        </p:pic>
        <p:pic>
          <p:nvPicPr>
            <p:cNvPr id="95" name="Google Shape;95;p8"/>
            <p:cNvPicPr preferRelativeResize="0"/>
            <p:nvPr/>
          </p:nvPicPr>
          <p:blipFill rotWithShape="1">
            <a:blip r:embed="rId6">
              <a:alphaModFix/>
            </a:blip>
            <a:srcRect b="0" l="0" r="0" t="0"/>
            <a:stretch/>
          </p:blipFill>
          <p:spPr>
            <a:xfrm rot="5400000">
              <a:off x="6445000" y="-1593050"/>
              <a:ext cx="1981200" cy="1981200"/>
            </a:xfrm>
            <a:prstGeom prst="rect">
              <a:avLst/>
            </a:prstGeom>
            <a:noFill/>
            <a:ln>
              <a:noFill/>
            </a:ln>
          </p:spPr>
        </p:pic>
      </p:grpSp>
      <p:sp>
        <p:nvSpPr>
          <p:cNvPr id="96" name="Google Shape;9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grpSp>
        <p:nvGrpSpPr>
          <p:cNvPr id="98" name="Google Shape;98;p9"/>
          <p:cNvGrpSpPr/>
          <p:nvPr/>
        </p:nvGrpSpPr>
        <p:grpSpPr>
          <a:xfrm>
            <a:off x="-1006593" y="-708752"/>
            <a:ext cx="11345408" cy="6996496"/>
            <a:chOff x="-1006593" y="-708752"/>
            <a:chExt cx="11345408" cy="6996496"/>
          </a:xfrm>
        </p:grpSpPr>
        <p:pic>
          <p:nvPicPr>
            <p:cNvPr id="99" name="Google Shape;99;p9"/>
            <p:cNvPicPr preferRelativeResize="0"/>
            <p:nvPr/>
          </p:nvPicPr>
          <p:blipFill>
            <a:blip r:embed="rId2">
              <a:alphaModFix/>
            </a:blip>
            <a:stretch>
              <a:fillRect/>
            </a:stretch>
          </p:blipFill>
          <p:spPr>
            <a:xfrm rot="8100001">
              <a:off x="7169925" y="28499"/>
              <a:ext cx="2898924" cy="1964351"/>
            </a:xfrm>
            <a:prstGeom prst="rect">
              <a:avLst/>
            </a:prstGeom>
            <a:noFill/>
            <a:ln>
              <a:noFill/>
            </a:ln>
          </p:spPr>
        </p:pic>
        <p:pic>
          <p:nvPicPr>
            <p:cNvPr id="100" name="Google Shape;100;p9"/>
            <p:cNvPicPr preferRelativeResize="0"/>
            <p:nvPr/>
          </p:nvPicPr>
          <p:blipFill>
            <a:blip r:embed="rId2">
              <a:alphaModFix/>
            </a:blip>
            <a:stretch>
              <a:fillRect/>
            </a:stretch>
          </p:blipFill>
          <p:spPr>
            <a:xfrm rot="8912093">
              <a:off x="-707049" y="3711225"/>
              <a:ext cx="2898923" cy="1964351"/>
            </a:xfrm>
            <a:prstGeom prst="rect">
              <a:avLst/>
            </a:prstGeom>
            <a:noFill/>
            <a:ln>
              <a:noFill/>
            </a:ln>
          </p:spPr>
        </p:pic>
      </p:grpSp>
      <p:grpSp>
        <p:nvGrpSpPr>
          <p:cNvPr id="101" name="Google Shape;101;p9"/>
          <p:cNvGrpSpPr/>
          <p:nvPr/>
        </p:nvGrpSpPr>
        <p:grpSpPr>
          <a:xfrm>
            <a:off x="-1687653" y="-1479219"/>
            <a:ext cx="11022153" cy="8065544"/>
            <a:chOff x="-1687653" y="-1479219"/>
            <a:chExt cx="11022153" cy="8065544"/>
          </a:xfrm>
        </p:grpSpPr>
        <p:pic>
          <p:nvPicPr>
            <p:cNvPr id="102" name="Google Shape;102;p9"/>
            <p:cNvPicPr preferRelativeResize="0"/>
            <p:nvPr/>
          </p:nvPicPr>
          <p:blipFill rotWithShape="1">
            <a:blip r:embed="rId3">
              <a:alphaModFix/>
            </a:blip>
            <a:srcRect b="0" l="0" r="0" t="0"/>
            <a:stretch/>
          </p:blipFill>
          <p:spPr>
            <a:xfrm rot="5400000">
              <a:off x="7353300" y="4605125"/>
              <a:ext cx="1981200" cy="1981200"/>
            </a:xfrm>
            <a:prstGeom prst="rect">
              <a:avLst/>
            </a:prstGeom>
            <a:noFill/>
            <a:ln>
              <a:noFill/>
            </a:ln>
          </p:spPr>
        </p:pic>
        <p:pic>
          <p:nvPicPr>
            <p:cNvPr id="103" name="Google Shape;103;p9"/>
            <p:cNvPicPr preferRelativeResize="0"/>
            <p:nvPr/>
          </p:nvPicPr>
          <p:blipFill>
            <a:blip r:embed="rId4">
              <a:alphaModFix/>
            </a:blip>
            <a:stretch>
              <a:fillRect/>
            </a:stretch>
          </p:blipFill>
          <p:spPr>
            <a:xfrm>
              <a:off x="-1687653" y="-1479219"/>
              <a:ext cx="5147055" cy="2109600"/>
            </a:xfrm>
            <a:prstGeom prst="rect">
              <a:avLst/>
            </a:prstGeom>
            <a:noFill/>
            <a:ln>
              <a:noFill/>
            </a:ln>
          </p:spPr>
        </p:pic>
        <p:grpSp>
          <p:nvGrpSpPr>
            <p:cNvPr id="104" name="Google Shape;104;p9"/>
            <p:cNvGrpSpPr/>
            <p:nvPr/>
          </p:nvGrpSpPr>
          <p:grpSpPr>
            <a:xfrm>
              <a:off x="7655454" y="346353"/>
              <a:ext cx="805393" cy="386293"/>
              <a:chOff x="2138948" y="4695372"/>
              <a:chExt cx="805393" cy="386293"/>
            </a:xfrm>
          </p:grpSpPr>
          <p:pic>
            <p:nvPicPr>
              <p:cNvPr id="105" name="Google Shape;105;p9"/>
              <p:cNvPicPr preferRelativeResize="0"/>
              <p:nvPr/>
            </p:nvPicPr>
            <p:blipFill>
              <a:blip r:embed="rId5">
                <a:alphaModFix/>
              </a:blip>
              <a:stretch>
                <a:fillRect/>
              </a:stretch>
            </p:blipFill>
            <p:spPr>
              <a:xfrm rot="-2700000">
                <a:off x="2195519" y="4751944"/>
                <a:ext cx="273151" cy="273151"/>
              </a:xfrm>
              <a:prstGeom prst="rect">
                <a:avLst/>
              </a:prstGeom>
              <a:noFill/>
              <a:ln>
                <a:noFill/>
              </a:ln>
            </p:spPr>
          </p:pic>
          <p:pic>
            <p:nvPicPr>
              <p:cNvPr id="106" name="Google Shape;106;p9"/>
              <p:cNvPicPr preferRelativeResize="0"/>
              <p:nvPr/>
            </p:nvPicPr>
            <p:blipFill>
              <a:blip r:embed="rId5">
                <a:alphaModFix/>
              </a:blip>
              <a:stretch>
                <a:fillRect/>
              </a:stretch>
            </p:blipFill>
            <p:spPr>
              <a:xfrm rot="-2700000">
                <a:off x="2614619" y="4751944"/>
                <a:ext cx="273151" cy="273151"/>
              </a:xfrm>
              <a:prstGeom prst="rect">
                <a:avLst/>
              </a:prstGeom>
              <a:noFill/>
              <a:ln>
                <a:noFill/>
              </a:ln>
            </p:spPr>
          </p:pic>
        </p:grpSp>
        <p:pic>
          <p:nvPicPr>
            <p:cNvPr id="107" name="Google Shape;107;p9"/>
            <p:cNvPicPr preferRelativeResize="0"/>
            <p:nvPr/>
          </p:nvPicPr>
          <p:blipFill>
            <a:blip r:embed="rId6">
              <a:alphaModFix/>
            </a:blip>
            <a:stretch>
              <a:fillRect/>
            </a:stretch>
          </p:blipFill>
          <p:spPr>
            <a:xfrm flipH="1">
              <a:off x="5528713" y="-661212"/>
              <a:ext cx="1080576" cy="1080576"/>
            </a:xfrm>
            <a:prstGeom prst="rect">
              <a:avLst/>
            </a:prstGeom>
            <a:noFill/>
            <a:ln>
              <a:noFill/>
            </a:ln>
          </p:spPr>
        </p:pic>
      </p:grpSp>
      <p:sp>
        <p:nvSpPr>
          <p:cNvPr id="108" name="Google Shape;10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9" name="Google Shape;109;p9"/>
          <p:cNvSpPr txBox="1"/>
          <p:nvPr>
            <p:ph idx="1" type="subTitle"/>
          </p:nvPr>
        </p:nvSpPr>
        <p:spPr>
          <a:xfrm>
            <a:off x="2135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a:lvl2pPr>
            <a:lvl3pPr lvl="2" rtl="0" algn="ctr">
              <a:lnSpc>
                <a:spcPct val="100000"/>
              </a:lnSpc>
              <a:spcBef>
                <a:spcPts val="1600"/>
              </a:spcBef>
              <a:spcAft>
                <a:spcPts val="0"/>
              </a:spcAft>
              <a:buSzPts val="1100"/>
              <a:buNone/>
              <a:defRPr/>
            </a:lvl3pPr>
            <a:lvl4pPr lvl="3" rtl="0" algn="ctr">
              <a:lnSpc>
                <a:spcPct val="100000"/>
              </a:lnSpc>
              <a:spcBef>
                <a:spcPts val="1600"/>
              </a:spcBef>
              <a:spcAft>
                <a:spcPts val="0"/>
              </a:spcAft>
              <a:buSzPts val="1100"/>
              <a:buNone/>
              <a:defRPr/>
            </a:lvl4pPr>
            <a:lvl5pPr lvl="4" rtl="0" algn="ctr">
              <a:lnSpc>
                <a:spcPct val="100000"/>
              </a:lnSpc>
              <a:spcBef>
                <a:spcPts val="1600"/>
              </a:spcBef>
              <a:spcAft>
                <a:spcPts val="0"/>
              </a:spcAft>
              <a:buSzPts val="1100"/>
              <a:buNone/>
              <a:defRPr/>
            </a:lvl5pPr>
            <a:lvl6pPr lvl="5" rtl="0" algn="ctr">
              <a:lnSpc>
                <a:spcPct val="100000"/>
              </a:lnSpc>
              <a:spcBef>
                <a:spcPts val="1600"/>
              </a:spcBef>
              <a:spcAft>
                <a:spcPts val="0"/>
              </a:spcAft>
              <a:buSzPts val="1100"/>
              <a:buNone/>
              <a:defRPr/>
            </a:lvl6pPr>
            <a:lvl7pPr lvl="6" rtl="0" algn="ctr">
              <a:lnSpc>
                <a:spcPct val="100000"/>
              </a:lnSpc>
              <a:spcBef>
                <a:spcPts val="1600"/>
              </a:spcBef>
              <a:spcAft>
                <a:spcPts val="0"/>
              </a:spcAft>
              <a:buSzPts val="1100"/>
              <a:buNone/>
              <a:defRPr/>
            </a:lvl7pPr>
            <a:lvl8pPr lvl="7" rtl="0" algn="ctr">
              <a:lnSpc>
                <a:spcPct val="100000"/>
              </a:lnSpc>
              <a:spcBef>
                <a:spcPts val="1600"/>
              </a:spcBef>
              <a:spcAft>
                <a:spcPts val="0"/>
              </a:spcAft>
              <a:buSzPts val="1100"/>
              <a:buNone/>
              <a:defRPr/>
            </a:lvl8pPr>
            <a:lvl9pPr lvl="8" rtl="0" algn="ctr">
              <a:lnSpc>
                <a:spcPct val="100000"/>
              </a:lnSpc>
              <a:spcBef>
                <a:spcPts val="1600"/>
              </a:spcBef>
              <a:spcAft>
                <a:spcPts val="160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p:nvPr>
            <p:ph idx="2" type="pic"/>
          </p:nvPr>
        </p:nvSpPr>
        <p:spPr>
          <a:xfrm>
            <a:off x="0" y="0"/>
            <a:ext cx="9144000" cy="5143500"/>
          </a:xfrm>
          <a:prstGeom prst="rect">
            <a:avLst/>
          </a:prstGeom>
          <a:noFill/>
          <a:ln>
            <a:noFill/>
          </a:ln>
        </p:spPr>
      </p:sp>
      <p:sp>
        <p:nvSpPr>
          <p:cNvPr id="112" name="Google Shape;112;p10"/>
          <p:cNvSpPr txBox="1"/>
          <p:nvPr>
            <p:ph type="title"/>
          </p:nvPr>
        </p:nvSpPr>
        <p:spPr>
          <a:xfrm>
            <a:off x="720000" y="3957500"/>
            <a:ext cx="7704000" cy="6465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Medium"/>
              <a:buNone/>
              <a:defRPr sz="3000">
                <a:solidFill>
                  <a:schemeClr val="dk1"/>
                </a:solidFill>
                <a:latin typeface="Sora Medium"/>
                <a:ea typeface="Sora Medium"/>
                <a:cs typeface="Sora Medium"/>
                <a:sym typeface="Sora Medium"/>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Manrope"/>
              <a:buChar char="●"/>
              <a:defRPr sz="1100">
                <a:solidFill>
                  <a:schemeClr val="dk1"/>
                </a:solidFill>
                <a:latin typeface="Manrope"/>
                <a:ea typeface="Manrope"/>
                <a:cs typeface="Manrope"/>
                <a:sym typeface="Manrope"/>
              </a:defRPr>
            </a:lvl1pPr>
            <a:lvl2pPr indent="-298450" lvl="1" marL="9144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2pPr>
            <a:lvl3pPr indent="-298450" lvl="2" marL="13716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3pPr>
            <a:lvl4pPr indent="-298450" lvl="3" marL="18288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4pPr>
            <a:lvl5pPr indent="-298450" lvl="4" marL="22860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5pPr>
            <a:lvl6pPr indent="-298450" lvl="5" marL="27432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6pPr>
            <a:lvl7pPr indent="-298450" lvl="6" marL="32004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7pPr>
            <a:lvl8pPr indent="-298450" lvl="7" marL="3657600">
              <a:lnSpc>
                <a:spcPct val="115000"/>
              </a:lnSpc>
              <a:spcBef>
                <a:spcPts val="1600"/>
              </a:spcBef>
              <a:spcAft>
                <a:spcPts val="0"/>
              </a:spcAft>
              <a:buClr>
                <a:schemeClr val="dk1"/>
              </a:buClr>
              <a:buSzPts val="1100"/>
              <a:buFont typeface="Manrope"/>
              <a:buChar char="○"/>
              <a:defRPr sz="1100">
                <a:solidFill>
                  <a:schemeClr val="dk1"/>
                </a:solidFill>
                <a:latin typeface="Manrope"/>
                <a:ea typeface="Manrope"/>
                <a:cs typeface="Manrope"/>
                <a:sym typeface="Manrope"/>
              </a:defRPr>
            </a:lvl8pPr>
            <a:lvl9pPr indent="-298450" lvl="8" marL="4114800">
              <a:lnSpc>
                <a:spcPct val="115000"/>
              </a:lnSpc>
              <a:spcBef>
                <a:spcPts val="1600"/>
              </a:spcBef>
              <a:spcAft>
                <a:spcPts val="1600"/>
              </a:spcAft>
              <a:buClr>
                <a:schemeClr val="dk1"/>
              </a:buClr>
              <a:buSzPts val="1100"/>
              <a:buFont typeface="Manrope"/>
              <a:buChar char="■"/>
              <a:defRPr sz="11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7" name="Shape 247"/>
        <p:cNvGrpSpPr/>
        <p:nvPr/>
      </p:nvGrpSpPr>
      <p:grpSpPr>
        <a:xfrm>
          <a:off x="0" y="0"/>
          <a:ext cx="0" cy="0"/>
          <a:chOff x="0" y="0"/>
          <a:chExt cx="0" cy="0"/>
        </a:xfrm>
      </p:grpSpPr>
      <p:sp>
        <p:nvSpPr>
          <p:cNvPr id="248" name="Google Shape;248;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249" name="Google Shape;249;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2.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65.png"/><Relationship Id="rId6" Type="http://schemas.openxmlformats.org/officeDocument/2006/relationships/image" Target="../media/image55.png"/><Relationship Id="rId7"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6.gif"/><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48.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0.png"/><Relationship Id="rId7"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4.gif"/><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4.gif"/><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image" Target="../media/image50.png"/><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excalidraw.com/#room=1ba4daa6366aeaa22ab3,lmbCVHcNI8qqEOEJDDmz8g" TargetMode="External"/><Relationship Id="rId4" Type="http://schemas.openxmlformats.org/officeDocument/2006/relationships/hyperlink" Target="https://excalidraw.com/#room=1ba4daa6366aeaa22ab3,lmbCVHcNI8qqEOEJDDmz8g" TargetMode="External"/><Relationship Id="rId5" Type="http://schemas.openxmlformats.org/officeDocument/2006/relationships/hyperlink" Target="https://excalidraw.com/#room=1ba4daa6366aeaa22ab3,lmbCVHcNI8qqEOEJDDmz8g" TargetMode="External"/><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hyperlink" Target="https://app.eraser.io/workspace/gAxEJP3exhsJHPLLJNRa?origin=share" TargetMode="External"/><Relationship Id="rId5"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github.com/csc301-2023-fall/project-44-toronto-intelligence-m/blob/main/doc/sequence.md" TargetMode="External"/><Relationship Id="rId4" Type="http://schemas.openxmlformats.org/officeDocument/2006/relationships/image" Target="../media/image66.png"/><Relationship Id="rId5"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1524"/>
        </a:solidFill>
      </p:bgPr>
    </p:bg>
    <p:spTree>
      <p:nvGrpSpPr>
        <p:cNvPr id="256" name="Shape 256"/>
        <p:cNvGrpSpPr/>
        <p:nvPr/>
      </p:nvGrpSpPr>
      <p:grpSpPr>
        <a:xfrm>
          <a:off x="0" y="0"/>
          <a:ext cx="0" cy="0"/>
          <a:chOff x="0" y="0"/>
          <a:chExt cx="0" cy="0"/>
        </a:xfrm>
      </p:grpSpPr>
      <p:sp>
        <p:nvSpPr>
          <p:cNvPr id="257" name="Google Shape;257;p26"/>
          <p:cNvSpPr txBox="1"/>
          <p:nvPr>
            <p:ph type="ctrTitle"/>
          </p:nvPr>
        </p:nvSpPr>
        <p:spPr>
          <a:xfrm>
            <a:off x="713225" y="1677225"/>
            <a:ext cx="4956600" cy="153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br>
              <a:rPr lang="en" sz="2800">
                <a:latin typeface="Sora"/>
                <a:ea typeface="Sora"/>
                <a:cs typeface="Sora"/>
                <a:sym typeface="Sora"/>
              </a:rPr>
            </a:br>
            <a:r>
              <a:rPr lang="en" sz="4500">
                <a:latin typeface="Sora Medium"/>
                <a:ea typeface="Sora Medium"/>
                <a:cs typeface="Sora Medium"/>
                <a:sym typeface="Sora Medium"/>
              </a:rPr>
              <a:t>3D Object Generator</a:t>
            </a:r>
            <a:r>
              <a:rPr lang="en">
                <a:latin typeface="Sora"/>
                <a:ea typeface="Sora"/>
                <a:cs typeface="Sora"/>
                <a:sym typeface="Sora"/>
              </a:rPr>
              <a:t> </a:t>
            </a:r>
            <a:endParaRPr sz="2800">
              <a:latin typeface="Sora"/>
              <a:ea typeface="Sora"/>
              <a:cs typeface="Sora"/>
              <a:sym typeface="Sora"/>
            </a:endParaRPr>
          </a:p>
        </p:txBody>
      </p:sp>
      <p:sp>
        <p:nvSpPr>
          <p:cNvPr id="258" name="Google Shape;258;p26"/>
          <p:cNvSpPr txBox="1"/>
          <p:nvPr>
            <p:ph idx="1" type="subTitle"/>
          </p:nvPr>
        </p:nvSpPr>
        <p:spPr>
          <a:xfrm>
            <a:off x="713225" y="3782725"/>
            <a:ext cx="3415800" cy="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[CSC301 #44] Allen Chen, Sarah Chung, Neeco Fabian, Jasper Mai, Steven Mathew, Max Yang</a:t>
            </a:r>
            <a:endParaRPr/>
          </a:p>
        </p:txBody>
      </p:sp>
      <p:pic>
        <p:nvPicPr>
          <p:cNvPr id="259" name="Google Shape;259;p26"/>
          <p:cNvPicPr preferRelativeResize="0"/>
          <p:nvPr/>
        </p:nvPicPr>
        <p:blipFill>
          <a:blip r:embed="rId3">
            <a:alphaModFix/>
          </a:blip>
          <a:stretch>
            <a:fillRect/>
          </a:stretch>
        </p:blipFill>
        <p:spPr>
          <a:xfrm>
            <a:off x="825649" y="4428469"/>
            <a:ext cx="1071501" cy="175525"/>
          </a:xfrm>
          <a:prstGeom prst="rect">
            <a:avLst/>
          </a:prstGeom>
          <a:noFill/>
          <a:ln>
            <a:noFill/>
          </a:ln>
        </p:spPr>
      </p:pic>
      <p:pic>
        <p:nvPicPr>
          <p:cNvPr id="260" name="Google Shape;260;p26"/>
          <p:cNvPicPr preferRelativeResize="0"/>
          <p:nvPr/>
        </p:nvPicPr>
        <p:blipFill>
          <a:blip r:embed="rId4">
            <a:alphaModFix/>
          </a:blip>
          <a:stretch>
            <a:fillRect/>
          </a:stretch>
        </p:blipFill>
        <p:spPr>
          <a:xfrm flipH="1">
            <a:off x="5579475" y="1243650"/>
            <a:ext cx="2851300" cy="2656200"/>
          </a:xfrm>
          <a:prstGeom prst="rect">
            <a:avLst/>
          </a:prstGeom>
          <a:noFill/>
          <a:ln>
            <a:noFill/>
          </a:ln>
        </p:spPr>
      </p:pic>
      <p:sp>
        <p:nvSpPr>
          <p:cNvPr id="261" name="Google Shape;261;p26"/>
          <p:cNvSpPr txBox="1"/>
          <p:nvPr/>
        </p:nvSpPr>
        <p:spPr>
          <a:xfrm>
            <a:off x="749300" y="1164200"/>
            <a:ext cx="3000000" cy="453900"/>
          </a:xfrm>
          <a:prstGeom prst="rect">
            <a:avLst/>
          </a:prstGeom>
          <a:noFill/>
          <a:ln>
            <a:noFill/>
          </a:ln>
          <a:effectLst>
            <a:reflection blurRad="0" dir="0" dist="0" endA="0" endPos="62000" fadeDir="5400012" kx="0" rotWithShape="0" algn="bl" stA="23000"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lt2"/>
                </a:solidFill>
                <a:latin typeface="Sora"/>
                <a:ea typeface="Sora"/>
                <a:cs typeface="Sora"/>
                <a:sym typeface="Sora"/>
              </a:rPr>
              <a:t>articulat3</a:t>
            </a:r>
            <a:endParaRPr b="1" sz="1200">
              <a:solidFill>
                <a:schemeClr val="lt2"/>
              </a:solidFill>
            </a:endParaRPr>
          </a:p>
        </p:txBody>
      </p:sp>
      <p:sp>
        <p:nvSpPr>
          <p:cNvPr id="262" name="Google Shape;262;p26"/>
          <p:cNvSpPr txBox="1"/>
          <p:nvPr/>
        </p:nvSpPr>
        <p:spPr>
          <a:xfrm>
            <a:off x="722975" y="3134550"/>
            <a:ext cx="51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ra Medium"/>
                <a:ea typeface="Sora Medium"/>
                <a:cs typeface="Sora Medium"/>
                <a:sym typeface="Sora Medium"/>
              </a:rPr>
              <a:t>Development Process, Findings, &amp; Demo</a:t>
            </a:r>
            <a:endParaRPr>
              <a:solidFill>
                <a:schemeClr val="dk1"/>
              </a:solidFill>
              <a:latin typeface="Sora Medium"/>
              <a:ea typeface="Sora Medium"/>
              <a:cs typeface="Sora Medium"/>
              <a:sym typeface="S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5"/>
          <p:cNvPicPr preferRelativeResize="0"/>
          <p:nvPr/>
        </p:nvPicPr>
        <p:blipFill>
          <a:blip r:embed="rId3">
            <a:alphaModFix/>
          </a:blip>
          <a:stretch>
            <a:fillRect/>
          </a:stretch>
        </p:blipFill>
        <p:spPr>
          <a:xfrm>
            <a:off x="393700" y="927100"/>
            <a:ext cx="6735357" cy="5143500"/>
          </a:xfrm>
          <a:prstGeom prst="rect">
            <a:avLst/>
          </a:prstGeom>
          <a:noFill/>
          <a:ln>
            <a:noFill/>
          </a:ln>
        </p:spPr>
      </p:pic>
      <p:sp>
        <p:nvSpPr>
          <p:cNvPr id="353" name="Google Shape;353;p35"/>
          <p:cNvSpPr txBox="1"/>
          <p:nvPr>
            <p:ph type="title"/>
          </p:nvPr>
        </p:nvSpPr>
        <p:spPr>
          <a:xfrm>
            <a:off x="763900" y="381525"/>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OpenAPI 3.0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6"/>
          <p:cNvPicPr preferRelativeResize="0"/>
          <p:nvPr/>
        </p:nvPicPr>
        <p:blipFill>
          <a:blip r:embed="rId3">
            <a:alphaModFix/>
          </a:blip>
          <a:stretch>
            <a:fillRect/>
          </a:stretch>
        </p:blipFill>
        <p:spPr>
          <a:xfrm>
            <a:off x="152400" y="685025"/>
            <a:ext cx="8839202" cy="2416048"/>
          </a:xfrm>
          <a:prstGeom prst="rect">
            <a:avLst/>
          </a:prstGeom>
          <a:noFill/>
          <a:ln>
            <a:noFill/>
          </a:ln>
        </p:spPr>
      </p:pic>
      <p:pic>
        <p:nvPicPr>
          <p:cNvPr id="359" name="Google Shape;359;p36"/>
          <p:cNvPicPr preferRelativeResize="0"/>
          <p:nvPr/>
        </p:nvPicPr>
        <p:blipFill>
          <a:blip r:embed="rId4">
            <a:alphaModFix/>
          </a:blip>
          <a:stretch>
            <a:fillRect/>
          </a:stretch>
        </p:blipFill>
        <p:spPr>
          <a:xfrm>
            <a:off x="2967475" y="2687573"/>
            <a:ext cx="3209050" cy="1973327"/>
          </a:xfrm>
          <a:prstGeom prst="rect">
            <a:avLst/>
          </a:prstGeom>
          <a:noFill/>
          <a:ln>
            <a:noFill/>
          </a:ln>
        </p:spPr>
      </p:pic>
      <p:sp>
        <p:nvSpPr>
          <p:cNvPr id="360" name="Google Shape;360;p36"/>
          <p:cNvSpPr txBox="1"/>
          <p:nvPr/>
        </p:nvSpPr>
        <p:spPr>
          <a:xfrm>
            <a:off x="4404750" y="2624075"/>
            <a:ext cx="334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anrope"/>
                <a:ea typeface="Manrope"/>
                <a:cs typeface="Manrope"/>
                <a:sym typeface="Manrope"/>
              </a:rPr>
              <a:t>=</a:t>
            </a:r>
            <a:endParaRPr b="1" sz="1900">
              <a:solidFill>
                <a:schemeClr val="dk1"/>
              </a:solidFill>
              <a:latin typeface="Manrope"/>
              <a:ea typeface="Manrope"/>
              <a:cs typeface="Manrope"/>
              <a:sym typeface="Manrope"/>
            </a:endParaRPr>
          </a:p>
        </p:txBody>
      </p:sp>
      <p:sp>
        <p:nvSpPr>
          <p:cNvPr id="361" name="Google Shape;361;p36"/>
          <p:cNvSpPr txBox="1"/>
          <p:nvPr>
            <p:ph type="title"/>
          </p:nvPr>
        </p:nvSpPr>
        <p:spPr>
          <a:xfrm>
            <a:off x="763900" y="381525"/>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Code generation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7"/>
          <p:cNvPicPr preferRelativeResize="0"/>
          <p:nvPr/>
        </p:nvPicPr>
        <p:blipFill>
          <a:blip r:embed="rId3">
            <a:alphaModFix/>
          </a:blip>
          <a:stretch>
            <a:fillRect/>
          </a:stretch>
        </p:blipFill>
        <p:spPr>
          <a:xfrm>
            <a:off x="152400" y="152400"/>
            <a:ext cx="3948250" cy="2323325"/>
          </a:xfrm>
          <a:prstGeom prst="rect">
            <a:avLst/>
          </a:prstGeom>
          <a:noFill/>
          <a:ln>
            <a:noFill/>
          </a:ln>
        </p:spPr>
      </p:pic>
      <p:pic>
        <p:nvPicPr>
          <p:cNvPr id="367" name="Google Shape;367;p37"/>
          <p:cNvPicPr preferRelativeResize="0"/>
          <p:nvPr/>
        </p:nvPicPr>
        <p:blipFill>
          <a:blip r:embed="rId4">
            <a:alphaModFix/>
          </a:blip>
          <a:stretch>
            <a:fillRect/>
          </a:stretch>
        </p:blipFill>
        <p:spPr>
          <a:xfrm>
            <a:off x="1003300" y="2475725"/>
            <a:ext cx="5975729" cy="2362974"/>
          </a:xfrm>
          <a:prstGeom prst="rect">
            <a:avLst/>
          </a:prstGeom>
          <a:noFill/>
          <a:ln>
            <a:noFill/>
          </a:ln>
        </p:spPr>
      </p:pic>
      <p:pic>
        <p:nvPicPr>
          <p:cNvPr id="368" name="Google Shape;368;p37"/>
          <p:cNvPicPr preferRelativeResize="0"/>
          <p:nvPr/>
        </p:nvPicPr>
        <p:blipFill>
          <a:blip r:embed="rId5">
            <a:alphaModFix/>
          </a:blip>
          <a:stretch>
            <a:fillRect/>
          </a:stretch>
        </p:blipFill>
        <p:spPr>
          <a:xfrm>
            <a:off x="4875350" y="152400"/>
            <a:ext cx="3292833" cy="232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8"/>
          <p:cNvPicPr preferRelativeResize="0"/>
          <p:nvPr/>
        </p:nvPicPr>
        <p:blipFill>
          <a:blip r:embed="rId3">
            <a:alphaModFix/>
          </a:blip>
          <a:stretch>
            <a:fillRect/>
          </a:stretch>
        </p:blipFill>
        <p:spPr>
          <a:xfrm>
            <a:off x="282473" y="1046262"/>
            <a:ext cx="5365273" cy="3050976"/>
          </a:xfrm>
          <a:prstGeom prst="rect">
            <a:avLst/>
          </a:prstGeom>
          <a:noFill/>
          <a:ln>
            <a:noFill/>
          </a:ln>
        </p:spPr>
      </p:pic>
      <p:pic>
        <p:nvPicPr>
          <p:cNvPr id="374" name="Google Shape;374;p38"/>
          <p:cNvPicPr preferRelativeResize="0"/>
          <p:nvPr/>
        </p:nvPicPr>
        <p:blipFill>
          <a:blip r:embed="rId4">
            <a:alphaModFix/>
          </a:blip>
          <a:stretch>
            <a:fillRect/>
          </a:stretch>
        </p:blipFill>
        <p:spPr>
          <a:xfrm>
            <a:off x="5800146" y="152400"/>
            <a:ext cx="3132537"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4370700" y="445025"/>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Documentation</a:t>
            </a:r>
            <a:endParaRPr/>
          </a:p>
        </p:txBody>
      </p:sp>
      <p:sp>
        <p:nvSpPr>
          <p:cNvPr id="380" name="Google Shape;380;p39"/>
          <p:cNvSpPr txBox="1"/>
          <p:nvPr>
            <p:ph idx="1" type="subTitle"/>
          </p:nvPr>
        </p:nvSpPr>
        <p:spPr>
          <a:xfrm>
            <a:off x="4370700" y="1842125"/>
            <a:ext cx="4060200" cy="2472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D</a:t>
            </a:r>
            <a:r>
              <a:rPr lang="en"/>
              <a:t>ocumented each variable that is needed for deployment and will document the necessary secrets to get everything running</a:t>
            </a:r>
            <a:endParaRPr/>
          </a:p>
          <a:p>
            <a:pPr indent="-298450" lvl="0" marL="457200" rtl="0" algn="l">
              <a:spcBef>
                <a:spcPts val="1000"/>
              </a:spcBef>
              <a:spcAft>
                <a:spcPts val="0"/>
              </a:spcAft>
              <a:buSzPts val="1100"/>
              <a:buChar char="●"/>
            </a:pPr>
            <a:r>
              <a:rPr lang="en"/>
              <a:t>Added brief READMEs to subdirectories of the project to explain its  purpose and context</a:t>
            </a:r>
            <a:endParaRPr/>
          </a:p>
          <a:p>
            <a:pPr indent="-298450" lvl="0" marL="457200" rtl="0" algn="l">
              <a:spcBef>
                <a:spcPts val="1000"/>
              </a:spcBef>
              <a:spcAft>
                <a:spcPts val="1000"/>
              </a:spcAft>
              <a:buSzPts val="1100"/>
              <a:buChar char="●"/>
            </a:pPr>
            <a:r>
              <a:rPr lang="en"/>
              <a:t>Our API is also documented in the spec and the generated static types (in both the frontend and backend) receive the same documentation</a:t>
            </a:r>
            <a:endParaRPr/>
          </a:p>
        </p:txBody>
      </p:sp>
      <p:pic>
        <p:nvPicPr>
          <p:cNvPr id="381" name="Google Shape;381;p39"/>
          <p:cNvPicPr preferRelativeResize="0"/>
          <p:nvPr/>
        </p:nvPicPr>
        <p:blipFill>
          <a:blip r:embed="rId3">
            <a:alphaModFix/>
          </a:blip>
          <a:stretch>
            <a:fillRect/>
          </a:stretch>
        </p:blipFill>
        <p:spPr>
          <a:xfrm>
            <a:off x="711200" y="0"/>
            <a:ext cx="3407582" cy="5143500"/>
          </a:xfrm>
          <a:prstGeom prst="rect">
            <a:avLst/>
          </a:prstGeom>
          <a:noFill/>
          <a:ln>
            <a:noFill/>
          </a:ln>
        </p:spPr>
      </p:pic>
      <p:pic>
        <p:nvPicPr>
          <p:cNvPr id="382" name="Google Shape;382;p39"/>
          <p:cNvPicPr preferRelativeResize="0"/>
          <p:nvPr/>
        </p:nvPicPr>
        <p:blipFill>
          <a:blip r:embed="rId4">
            <a:alphaModFix/>
          </a:blip>
          <a:stretch>
            <a:fillRect/>
          </a:stretch>
        </p:blipFill>
        <p:spPr>
          <a:xfrm>
            <a:off x="5063171" y="4315025"/>
            <a:ext cx="3132537"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type="title"/>
          </p:nvPr>
        </p:nvSpPr>
        <p:spPr>
          <a:xfrm>
            <a:off x="4579875" y="323100"/>
            <a:ext cx="36174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Coding Styles and Practices</a:t>
            </a:r>
            <a:endParaRPr/>
          </a:p>
        </p:txBody>
      </p:sp>
      <p:sp>
        <p:nvSpPr>
          <p:cNvPr id="388" name="Google Shape;388;p40"/>
          <p:cNvSpPr txBox="1"/>
          <p:nvPr>
            <p:ph idx="1" type="subTitle"/>
          </p:nvPr>
        </p:nvSpPr>
        <p:spPr>
          <a:xfrm>
            <a:off x="4579875" y="1857075"/>
            <a:ext cx="4060200" cy="2472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Typescript: ESLint and Prettier rules similar to those of Shopify’</a:t>
            </a:r>
            <a:r>
              <a:rPr lang="en"/>
              <a:t>s</a:t>
            </a:r>
            <a:br>
              <a:rPr lang="en"/>
            </a:br>
            <a:endParaRPr/>
          </a:p>
          <a:p>
            <a:pPr indent="-298450" lvl="0" marL="457200" rtl="0" algn="l">
              <a:spcBef>
                <a:spcPts val="0"/>
              </a:spcBef>
              <a:spcAft>
                <a:spcPts val="0"/>
              </a:spcAft>
              <a:buSzPts val="1100"/>
              <a:buChar char="●"/>
            </a:pPr>
            <a:r>
              <a:rPr lang="en"/>
              <a:t>Go: following the standards from Mattermost and Hashicorp as shown.</a:t>
            </a:r>
            <a:br>
              <a:rPr lang="en"/>
            </a:br>
            <a:endParaRPr/>
          </a:p>
          <a:p>
            <a:pPr indent="-298450" lvl="0" marL="457200" rtl="0" algn="l">
              <a:spcBef>
                <a:spcPts val="0"/>
              </a:spcBef>
              <a:spcAft>
                <a:spcPts val="0"/>
              </a:spcAft>
              <a:buSzPts val="1100"/>
              <a:buChar char="●"/>
            </a:pPr>
            <a:r>
              <a:rPr lang="en"/>
              <a:t>A pre-commit hook will lint and format all parts of the project. We are also using CI to build and test</a:t>
            </a:r>
            <a:br>
              <a:rPr lang="en"/>
            </a:br>
            <a:endParaRPr/>
          </a:p>
          <a:p>
            <a:pPr indent="-298450" lvl="0" marL="457200" rtl="0" algn="l">
              <a:spcBef>
                <a:spcPts val="0"/>
              </a:spcBef>
              <a:spcAft>
                <a:spcPts val="0"/>
              </a:spcAft>
              <a:buSzPts val="1100"/>
              <a:buChar char="●"/>
            </a:pPr>
            <a:r>
              <a:rPr lang="en"/>
              <a:t>Openapi is used for our API which provides openapi (or swagger) documentation</a:t>
            </a:r>
            <a:br>
              <a:rPr lang="en"/>
            </a:br>
            <a:endParaRPr/>
          </a:p>
          <a:p>
            <a:pPr indent="-298450" lvl="0" marL="457200" rtl="0" algn="l">
              <a:spcBef>
                <a:spcPts val="0"/>
              </a:spcBef>
              <a:spcAft>
                <a:spcPts val="0"/>
              </a:spcAft>
              <a:buSzPts val="1100"/>
              <a:buChar char="●"/>
            </a:pPr>
            <a:r>
              <a:rPr lang="en"/>
              <a:t>M</a:t>
            </a:r>
            <a:r>
              <a:rPr lang="en"/>
              <a:t>onorepo, where pnpm and go dependencies are at the top level. Our build system supports incremental builds that are fast, correct, hermetic, and reproducible</a:t>
            </a:r>
            <a:endParaRPr/>
          </a:p>
        </p:txBody>
      </p:sp>
      <p:pic>
        <p:nvPicPr>
          <p:cNvPr id="389" name="Google Shape;389;p40"/>
          <p:cNvPicPr preferRelativeResize="0"/>
          <p:nvPr/>
        </p:nvPicPr>
        <p:blipFill>
          <a:blip r:embed="rId3">
            <a:alphaModFix/>
          </a:blip>
          <a:stretch>
            <a:fillRect/>
          </a:stretch>
        </p:blipFill>
        <p:spPr>
          <a:xfrm>
            <a:off x="186650" y="626663"/>
            <a:ext cx="4275074" cy="3890180"/>
          </a:xfrm>
          <a:prstGeom prst="rect">
            <a:avLst/>
          </a:prstGeom>
          <a:noFill/>
          <a:ln>
            <a:noFill/>
          </a:ln>
        </p:spPr>
      </p:pic>
      <p:pic>
        <p:nvPicPr>
          <p:cNvPr id="390" name="Google Shape;390;p40"/>
          <p:cNvPicPr preferRelativeResize="0"/>
          <p:nvPr/>
        </p:nvPicPr>
        <p:blipFill>
          <a:blip r:embed="rId4">
            <a:alphaModFix/>
          </a:blip>
          <a:stretch>
            <a:fillRect/>
          </a:stretch>
        </p:blipFill>
        <p:spPr>
          <a:xfrm>
            <a:off x="3418300" y="3651575"/>
            <a:ext cx="978850" cy="978850"/>
          </a:xfrm>
          <a:prstGeom prst="rect">
            <a:avLst/>
          </a:prstGeom>
          <a:noFill/>
          <a:ln>
            <a:noFill/>
          </a:ln>
        </p:spPr>
      </p:pic>
      <p:pic>
        <p:nvPicPr>
          <p:cNvPr id="391" name="Google Shape;391;p40"/>
          <p:cNvPicPr preferRelativeResize="0"/>
          <p:nvPr/>
        </p:nvPicPr>
        <p:blipFill>
          <a:blip r:embed="rId5">
            <a:alphaModFix/>
          </a:blip>
          <a:stretch>
            <a:fillRect/>
          </a:stretch>
        </p:blipFill>
        <p:spPr>
          <a:xfrm>
            <a:off x="1570431" y="4433949"/>
            <a:ext cx="981450" cy="863676"/>
          </a:xfrm>
          <a:prstGeom prst="rect">
            <a:avLst/>
          </a:prstGeom>
          <a:noFill/>
          <a:ln>
            <a:noFill/>
          </a:ln>
        </p:spPr>
      </p:pic>
      <p:pic>
        <p:nvPicPr>
          <p:cNvPr id="392" name="Google Shape;392;p40"/>
          <p:cNvPicPr preferRelativeResize="0"/>
          <p:nvPr/>
        </p:nvPicPr>
        <p:blipFill>
          <a:blip r:embed="rId6">
            <a:alphaModFix/>
          </a:blip>
          <a:stretch>
            <a:fillRect/>
          </a:stretch>
        </p:blipFill>
        <p:spPr>
          <a:xfrm>
            <a:off x="2868538" y="198938"/>
            <a:ext cx="1034573" cy="1034573"/>
          </a:xfrm>
          <a:prstGeom prst="rect">
            <a:avLst/>
          </a:prstGeom>
          <a:noFill/>
          <a:ln>
            <a:noFill/>
          </a:ln>
        </p:spPr>
      </p:pic>
      <p:pic>
        <p:nvPicPr>
          <p:cNvPr id="393" name="Google Shape;393;p40"/>
          <p:cNvPicPr preferRelativeResize="0"/>
          <p:nvPr/>
        </p:nvPicPr>
        <p:blipFill>
          <a:blip r:embed="rId7">
            <a:alphaModFix/>
          </a:blip>
          <a:stretch>
            <a:fillRect/>
          </a:stretch>
        </p:blipFill>
        <p:spPr>
          <a:xfrm>
            <a:off x="1234328" y="697750"/>
            <a:ext cx="618950" cy="73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1"/>
          <p:cNvPicPr preferRelativeResize="0"/>
          <p:nvPr/>
        </p:nvPicPr>
        <p:blipFill>
          <a:blip r:embed="rId3">
            <a:alphaModFix/>
          </a:blip>
          <a:stretch>
            <a:fillRect/>
          </a:stretch>
        </p:blipFill>
        <p:spPr>
          <a:xfrm>
            <a:off x="2078488" y="152400"/>
            <a:ext cx="4987014"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4370700" y="445025"/>
            <a:ext cx="36174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Coding Styles and Practices</a:t>
            </a:r>
            <a:endParaRPr/>
          </a:p>
        </p:txBody>
      </p:sp>
      <p:sp>
        <p:nvSpPr>
          <p:cNvPr id="404" name="Google Shape;404;p42"/>
          <p:cNvSpPr txBox="1"/>
          <p:nvPr>
            <p:ph idx="1" type="subTitle"/>
          </p:nvPr>
        </p:nvSpPr>
        <p:spPr>
          <a:xfrm>
            <a:off x="4370700" y="1842125"/>
            <a:ext cx="4060200" cy="2472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Nix for our developer, command-line dependencies and bob for our application and necessary system dependencies allows every developer’s environment to be consistent with staging and production</a:t>
            </a:r>
            <a:endParaRPr/>
          </a:p>
          <a:p>
            <a:pPr indent="-298450" lvl="0" marL="457200" rtl="0" algn="l">
              <a:spcBef>
                <a:spcPts val="1000"/>
              </a:spcBef>
              <a:spcAft>
                <a:spcPts val="0"/>
              </a:spcAft>
              <a:buSzPts val="1100"/>
              <a:buChar char="●"/>
            </a:pPr>
            <a:r>
              <a:rPr lang="en"/>
              <a:t>Nix enables a new developer to get started immediately with every necessary dependency</a:t>
            </a:r>
            <a:endParaRPr/>
          </a:p>
          <a:p>
            <a:pPr indent="-298450" lvl="0" marL="457200" rtl="0" algn="l">
              <a:spcBef>
                <a:spcPts val="1000"/>
              </a:spcBef>
              <a:spcAft>
                <a:spcPts val="0"/>
              </a:spcAft>
              <a:buSzPts val="1100"/>
              <a:buChar char="●"/>
            </a:pPr>
            <a:r>
              <a:rPr lang="en"/>
              <a:t>Allows executing the same build pipeline on localhost and CI, in a deterministic manner</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pic>
        <p:nvPicPr>
          <p:cNvPr id="405" name="Google Shape;405;p42"/>
          <p:cNvPicPr preferRelativeResize="0"/>
          <p:nvPr/>
        </p:nvPicPr>
        <p:blipFill>
          <a:blip r:embed="rId3">
            <a:alphaModFix/>
          </a:blip>
          <a:stretch>
            <a:fillRect/>
          </a:stretch>
        </p:blipFill>
        <p:spPr>
          <a:xfrm>
            <a:off x="268150" y="2661100"/>
            <a:ext cx="3990975" cy="1381125"/>
          </a:xfrm>
          <a:prstGeom prst="rect">
            <a:avLst/>
          </a:prstGeom>
          <a:noFill/>
          <a:ln>
            <a:noFill/>
          </a:ln>
        </p:spPr>
      </p:pic>
      <p:pic>
        <p:nvPicPr>
          <p:cNvPr id="406" name="Google Shape;406;p42"/>
          <p:cNvPicPr preferRelativeResize="0"/>
          <p:nvPr/>
        </p:nvPicPr>
        <p:blipFill>
          <a:blip r:embed="rId4">
            <a:alphaModFix/>
          </a:blip>
          <a:stretch>
            <a:fillRect/>
          </a:stretch>
        </p:blipFill>
        <p:spPr>
          <a:xfrm>
            <a:off x="1823525" y="1319100"/>
            <a:ext cx="880225" cy="763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3"/>
          <p:cNvSpPr txBox="1"/>
          <p:nvPr>
            <p:ph type="title"/>
          </p:nvPr>
        </p:nvSpPr>
        <p:spPr>
          <a:xfrm>
            <a:off x="432950" y="422125"/>
            <a:ext cx="61530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Process &amp; Deployment</a:t>
            </a:r>
            <a:endParaRPr/>
          </a:p>
          <a:p>
            <a:pPr indent="0" lvl="0" marL="0" rtl="0" algn="l">
              <a:spcBef>
                <a:spcPts val="0"/>
              </a:spcBef>
              <a:spcAft>
                <a:spcPts val="0"/>
              </a:spcAft>
              <a:buNone/>
            </a:pPr>
            <a:r>
              <a:t/>
            </a:r>
            <a:endParaRPr/>
          </a:p>
        </p:txBody>
      </p:sp>
      <p:sp>
        <p:nvSpPr>
          <p:cNvPr id="412" name="Google Shape;412;p43"/>
          <p:cNvSpPr txBox="1"/>
          <p:nvPr>
            <p:ph idx="1" type="subTitle"/>
          </p:nvPr>
        </p:nvSpPr>
        <p:spPr>
          <a:xfrm>
            <a:off x="432950" y="1819225"/>
            <a:ext cx="4517100" cy="2472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Currently: </a:t>
            </a:r>
            <a:r>
              <a:rPr lang="en"/>
              <a:t>GitHub Actions for CI. Goal is one click deployments with workflow dispatches for our frontend, backend, and temporal workers.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DigitalOcean droplet and GCP resources provisioned with Terraform.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frontend and backend are deployed to DigitalOcean and orchestrated with Hashicorp Nomad.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Everything is automated through plenty of build scripts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Nix allows staging and prod to be  as close as possible.</a:t>
            </a:r>
            <a:br>
              <a:rPr lang="en"/>
            </a:br>
            <a:endParaRPr/>
          </a:p>
          <a:p>
            <a:pPr indent="0" lvl="0" marL="457200" rtl="0" algn="l">
              <a:spcBef>
                <a:spcPts val="0"/>
              </a:spcBef>
              <a:spcAft>
                <a:spcPts val="0"/>
              </a:spcAft>
              <a:buNone/>
            </a:pPr>
            <a:r>
              <a:t/>
            </a:r>
            <a:endParaRPr/>
          </a:p>
          <a:p>
            <a:pPr indent="0" lvl="0" marL="457200" rtl="0" algn="l">
              <a:spcBef>
                <a:spcPts val="1000"/>
              </a:spcBef>
              <a:spcAft>
                <a:spcPts val="1000"/>
              </a:spcAft>
              <a:buNone/>
            </a:pPr>
            <a:r>
              <a:t/>
            </a:r>
            <a:endParaRPr/>
          </a:p>
        </p:txBody>
      </p:sp>
      <p:pic>
        <p:nvPicPr>
          <p:cNvPr id="413" name="Google Shape;413;p43"/>
          <p:cNvPicPr preferRelativeResize="0"/>
          <p:nvPr/>
        </p:nvPicPr>
        <p:blipFill>
          <a:blip r:embed="rId3">
            <a:alphaModFix/>
          </a:blip>
          <a:stretch>
            <a:fillRect/>
          </a:stretch>
        </p:blipFill>
        <p:spPr>
          <a:xfrm>
            <a:off x="5184575" y="630525"/>
            <a:ext cx="3836901" cy="5441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1495500" y="2017650"/>
            <a:ext cx="61530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Process &amp; Deployment: Demo</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720000" y="122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 behind</a:t>
            </a:r>
            <a:r>
              <a:rPr lang="en">
                <a:solidFill>
                  <a:schemeClr val="accent1"/>
                </a:solidFill>
              </a:rPr>
              <a:t> </a:t>
            </a:r>
            <a:r>
              <a:rPr lang="en">
                <a:solidFill>
                  <a:schemeClr val="lt2"/>
                </a:solidFill>
              </a:rPr>
              <a:t>articulat3</a:t>
            </a:r>
            <a:endParaRPr>
              <a:solidFill>
                <a:schemeClr val="lt2"/>
              </a:solidFill>
            </a:endParaRPr>
          </a:p>
        </p:txBody>
      </p:sp>
      <p:sp>
        <p:nvSpPr>
          <p:cNvPr id="268" name="Google Shape;268;p27"/>
          <p:cNvSpPr txBox="1"/>
          <p:nvPr/>
        </p:nvSpPr>
        <p:spPr>
          <a:xfrm>
            <a:off x="2198325" y="2478725"/>
            <a:ext cx="9204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Allen Chen</a:t>
            </a:r>
            <a:endParaRPr b="1" sz="1000" u="sng">
              <a:solidFill>
                <a:schemeClr val="dk1"/>
              </a:solidFill>
              <a:latin typeface="Manrope"/>
              <a:ea typeface="Manrope"/>
              <a:cs typeface="Manrope"/>
              <a:sym typeface="Manrope"/>
            </a:endParaRPr>
          </a:p>
        </p:txBody>
      </p:sp>
      <p:pic>
        <p:nvPicPr>
          <p:cNvPr id="269" name="Google Shape;269;p27"/>
          <p:cNvPicPr preferRelativeResize="0"/>
          <p:nvPr/>
        </p:nvPicPr>
        <p:blipFill>
          <a:blip r:embed="rId3">
            <a:alphaModFix/>
          </a:blip>
          <a:stretch>
            <a:fillRect/>
          </a:stretch>
        </p:blipFill>
        <p:spPr>
          <a:xfrm>
            <a:off x="1954425" y="1021575"/>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pic>
        <p:nvPicPr>
          <p:cNvPr id="270" name="Google Shape;270;p27"/>
          <p:cNvPicPr preferRelativeResize="0"/>
          <p:nvPr/>
        </p:nvPicPr>
        <p:blipFill>
          <a:blip r:embed="rId4">
            <a:alphaModFix/>
          </a:blip>
          <a:stretch>
            <a:fillRect/>
          </a:stretch>
        </p:blipFill>
        <p:spPr>
          <a:xfrm>
            <a:off x="3134525" y="2843900"/>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pic>
        <p:nvPicPr>
          <p:cNvPr id="271" name="Google Shape;271;p27"/>
          <p:cNvPicPr preferRelativeResize="0"/>
          <p:nvPr/>
        </p:nvPicPr>
        <p:blipFill rotWithShape="1">
          <a:blip r:embed="rId5">
            <a:alphaModFix/>
          </a:blip>
          <a:srcRect b="4305" l="8519" r="8527" t="12741"/>
          <a:stretch/>
        </p:blipFill>
        <p:spPr>
          <a:xfrm>
            <a:off x="5645050" y="2843900"/>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pic>
        <p:nvPicPr>
          <p:cNvPr id="272" name="Google Shape;272;p27"/>
          <p:cNvPicPr preferRelativeResize="0"/>
          <p:nvPr/>
        </p:nvPicPr>
        <p:blipFill rotWithShape="1">
          <a:blip r:embed="rId6">
            <a:alphaModFix/>
          </a:blip>
          <a:srcRect b="0" l="5476" r="5476" t="10960"/>
          <a:stretch/>
        </p:blipFill>
        <p:spPr>
          <a:xfrm>
            <a:off x="4368952" y="1021575"/>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pic>
        <p:nvPicPr>
          <p:cNvPr id="273" name="Google Shape;273;p27"/>
          <p:cNvPicPr preferRelativeResize="0"/>
          <p:nvPr/>
        </p:nvPicPr>
        <p:blipFill>
          <a:blip r:embed="rId7">
            <a:alphaModFix/>
          </a:blip>
          <a:stretch>
            <a:fillRect/>
          </a:stretch>
        </p:blipFill>
        <p:spPr>
          <a:xfrm>
            <a:off x="6910600" y="1021575"/>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pic>
        <p:nvPicPr>
          <p:cNvPr id="274" name="Google Shape;274;p27"/>
          <p:cNvPicPr preferRelativeResize="0"/>
          <p:nvPr/>
        </p:nvPicPr>
        <p:blipFill>
          <a:blip r:embed="rId8">
            <a:alphaModFix/>
          </a:blip>
          <a:stretch>
            <a:fillRect/>
          </a:stretch>
        </p:blipFill>
        <p:spPr>
          <a:xfrm>
            <a:off x="720002" y="2742700"/>
            <a:ext cx="1395000" cy="1395000"/>
          </a:xfrm>
          <a:prstGeom prst="ellipse">
            <a:avLst/>
          </a:prstGeom>
          <a:noFill/>
          <a:ln cap="flat" cmpd="sng" w="19050">
            <a:solidFill>
              <a:srgbClr val="E3E9ED"/>
            </a:solidFill>
            <a:prstDash val="solid"/>
            <a:round/>
            <a:headEnd len="sm" w="sm" type="none"/>
            <a:tailEnd len="sm" w="sm" type="none"/>
          </a:ln>
          <a:effectLst>
            <a:reflection blurRad="0" dir="5400000" dist="38100" endA="0" endPos="30000" fadeDir="5400012" kx="0" rotWithShape="0" algn="bl" stA="28000" stPos="0" sy="-100000" ky="0"/>
          </a:effectLst>
        </p:spPr>
      </p:pic>
      <p:sp>
        <p:nvSpPr>
          <p:cNvPr id="275" name="Google Shape;275;p27"/>
          <p:cNvSpPr txBox="1"/>
          <p:nvPr/>
        </p:nvSpPr>
        <p:spPr>
          <a:xfrm>
            <a:off x="4514600" y="2478725"/>
            <a:ext cx="11169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Sarah Chung</a:t>
            </a:r>
            <a:endParaRPr b="1" sz="1000">
              <a:solidFill>
                <a:schemeClr val="dk1"/>
              </a:solidFill>
              <a:latin typeface="Manrope"/>
              <a:ea typeface="Manrope"/>
              <a:cs typeface="Manrope"/>
              <a:sym typeface="Manrope"/>
            </a:endParaRPr>
          </a:p>
        </p:txBody>
      </p:sp>
      <p:sp>
        <p:nvSpPr>
          <p:cNvPr id="276" name="Google Shape;276;p27"/>
          <p:cNvSpPr txBox="1"/>
          <p:nvPr/>
        </p:nvSpPr>
        <p:spPr>
          <a:xfrm>
            <a:off x="7056250" y="2478725"/>
            <a:ext cx="11169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Neeco Fabian</a:t>
            </a:r>
            <a:endParaRPr b="1" sz="1000">
              <a:solidFill>
                <a:schemeClr val="dk1"/>
              </a:solidFill>
              <a:latin typeface="Manrope"/>
              <a:ea typeface="Manrope"/>
              <a:cs typeface="Manrope"/>
              <a:sym typeface="Manrope"/>
            </a:endParaRPr>
          </a:p>
        </p:txBody>
      </p:sp>
      <p:sp>
        <p:nvSpPr>
          <p:cNvPr id="277" name="Google Shape;277;p27"/>
          <p:cNvSpPr txBox="1"/>
          <p:nvPr/>
        </p:nvSpPr>
        <p:spPr>
          <a:xfrm>
            <a:off x="926175" y="4238900"/>
            <a:ext cx="9204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Jasper Mai</a:t>
            </a:r>
            <a:endParaRPr b="1" sz="1000" u="sng">
              <a:solidFill>
                <a:schemeClr val="dk1"/>
              </a:solidFill>
              <a:latin typeface="Manrope"/>
              <a:ea typeface="Manrope"/>
              <a:cs typeface="Manrope"/>
              <a:sym typeface="Manrope"/>
            </a:endParaRPr>
          </a:p>
        </p:txBody>
      </p:sp>
      <p:sp>
        <p:nvSpPr>
          <p:cNvPr id="278" name="Google Shape;278;p27"/>
          <p:cNvSpPr txBox="1"/>
          <p:nvPr/>
        </p:nvSpPr>
        <p:spPr>
          <a:xfrm>
            <a:off x="3213725" y="4238900"/>
            <a:ext cx="12366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Steven Mathew</a:t>
            </a:r>
            <a:endParaRPr b="1" sz="1000">
              <a:solidFill>
                <a:schemeClr val="dk1"/>
              </a:solidFill>
              <a:latin typeface="Manrope"/>
              <a:ea typeface="Manrope"/>
              <a:cs typeface="Manrope"/>
              <a:sym typeface="Manrope"/>
            </a:endParaRPr>
          </a:p>
        </p:txBody>
      </p:sp>
      <p:sp>
        <p:nvSpPr>
          <p:cNvPr id="279" name="Google Shape;279;p27"/>
          <p:cNvSpPr txBox="1"/>
          <p:nvPr/>
        </p:nvSpPr>
        <p:spPr>
          <a:xfrm>
            <a:off x="5784100" y="4238900"/>
            <a:ext cx="11169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Max Yang</a:t>
            </a:r>
            <a:endParaRPr b="1" sz="1000">
              <a:solidFill>
                <a:schemeClr val="dk1"/>
              </a:solidFill>
              <a:latin typeface="Manrope"/>
              <a:ea typeface="Manrope"/>
              <a:cs typeface="Manrope"/>
              <a:sym typeface="Manrop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txBox="1"/>
          <p:nvPr>
            <p:ph type="title"/>
          </p:nvPr>
        </p:nvSpPr>
        <p:spPr>
          <a:xfrm>
            <a:off x="713225" y="445025"/>
            <a:ext cx="7708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Deployment &amp; Accessing the App</a:t>
            </a:r>
            <a:endParaRPr/>
          </a:p>
        </p:txBody>
      </p:sp>
      <p:sp>
        <p:nvSpPr>
          <p:cNvPr id="424" name="Google Shape;424;p45"/>
          <p:cNvSpPr txBox="1"/>
          <p:nvPr>
            <p:ph idx="1" type="subTitle"/>
          </p:nvPr>
        </p:nvSpPr>
        <p:spPr>
          <a:xfrm>
            <a:off x="713225" y="1584125"/>
            <a:ext cx="2984400" cy="1119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Finishing the Gallery page</a:t>
            </a:r>
            <a:endParaRPr sz="1200"/>
          </a:p>
          <a:p>
            <a:pPr indent="-304800" lvl="0" marL="457200" rtl="0" algn="l">
              <a:lnSpc>
                <a:spcPct val="115000"/>
              </a:lnSpc>
              <a:spcBef>
                <a:spcPts val="0"/>
              </a:spcBef>
              <a:spcAft>
                <a:spcPts val="0"/>
              </a:spcAft>
              <a:buSzPts val="1200"/>
              <a:buAutoNum type="arabicPeriod"/>
            </a:pPr>
            <a:r>
              <a:rPr lang="en" sz="1200"/>
              <a:t>Cloud SQL implementation</a:t>
            </a:r>
            <a:endParaRPr sz="1200"/>
          </a:p>
          <a:p>
            <a:pPr indent="-304800" lvl="0" marL="457200" rtl="0" algn="l">
              <a:lnSpc>
                <a:spcPct val="115000"/>
              </a:lnSpc>
              <a:spcBef>
                <a:spcPts val="0"/>
              </a:spcBef>
              <a:spcAft>
                <a:spcPts val="0"/>
              </a:spcAft>
              <a:buSzPts val="1200"/>
              <a:buAutoNum type="arabicPeriod"/>
            </a:pPr>
            <a:r>
              <a:rPr lang="en" sz="1200"/>
              <a:t>Store secrets in Hashicorp Vault</a:t>
            </a:r>
            <a:endParaRPr sz="1200"/>
          </a:p>
          <a:p>
            <a:pPr indent="-304800" lvl="0" marL="457200" rtl="0" algn="l">
              <a:lnSpc>
                <a:spcPct val="115000"/>
              </a:lnSpc>
              <a:spcBef>
                <a:spcPts val="0"/>
              </a:spcBef>
              <a:spcAft>
                <a:spcPts val="0"/>
              </a:spcAft>
              <a:buSzPts val="1200"/>
              <a:buAutoNum type="arabicPeriod"/>
            </a:pPr>
            <a:r>
              <a:rPr lang="en" sz="1200"/>
              <a:t>Websocket progress</a:t>
            </a:r>
            <a:endParaRPr sz="1200"/>
          </a:p>
          <a:p>
            <a:pPr indent="-304800" lvl="0" marL="457200" rtl="0" algn="l">
              <a:lnSpc>
                <a:spcPct val="115000"/>
              </a:lnSpc>
              <a:spcBef>
                <a:spcPts val="0"/>
              </a:spcBef>
              <a:spcAft>
                <a:spcPts val="0"/>
              </a:spcAft>
              <a:buSzPts val="1200"/>
              <a:buAutoNum type="arabicPeriod"/>
            </a:pPr>
            <a:r>
              <a:rPr lang="en" sz="1200"/>
              <a:t>One click deployment</a:t>
            </a:r>
            <a:endParaRPr sz="1200"/>
          </a:p>
          <a:p>
            <a:pPr indent="-304800" lvl="0" marL="457200" rtl="0" algn="l">
              <a:lnSpc>
                <a:spcPct val="115000"/>
              </a:lnSpc>
              <a:spcBef>
                <a:spcPts val="0"/>
              </a:spcBef>
              <a:spcAft>
                <a:spcPts val="0"/>
              </a:spcAft>
              <a:buSzPts val="1200"/>
              <a:buAutoNum type="arabicPeriod"/>
            </a:pPr>
            <a:r>
              <a:rPr lang="en" sz="1200"/>
              <a:t>For partner: buy a domain!</a:t>
            </a:r>
            <a:endParaRPr sz="1200"/>
          </a:p>
          <a:p>
            <a:pPr indent="0" lvl="0" marL="0" rtl="0" algn="l">
              <a:lnSpc>
                <a:spcPct val="115000"/>
              </a:lnSpc>
              <a:spcBef>
                <a:spcPts val="0"/>
              </a:spcBef>
              <a:spcAft>
                <a:spcPts val="0"/>
              </a:spcAft>
              <a:buNone/>
            </a:pPr>
            <a:r>
              <a:t/>
            </a:r>
            <a:endParaRPr sz="1200"/>
          </a:p>
        </p:txBody>
      </p:sp>
      <p:sp>
        <p:nvSpPr>
          <p:cNvPr id="425" name="Google Shape;425;p45"/>
          <p:cNvSpPr txBox="1"/>
          <p:nvPr>
            <p:ph idx="3" type="subTitle"/>
          </p:nvPr>
        </p:nvSpPr>
        <p:spPr>
          <a:xfrm>
            <a:off x="713236" y="1091513"/>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Next Steps</a:t>
            </a:r>
            <a:endParaRPr sz="1600"/>
          </a:p>
        </p:txBody>
      </p:sp>
      <p:sp>
        <p:nvSpPr>
          <p:cNvPr id="426" name="Google Shape;426;p45"/>
          <p:cNvSpPr txBox="1"/>
          <p:nvPr>
            <p:ph idx="3" type="subTitle"/>
          </p:nvPr>
        </p:nvSpPr>
        <p:spPr>
          <a:xfrm>
            <a:off x="4237186" y="1091513"/>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Handoff</a:t>
            </a:r>
            <a:endParaRPr sz="1600"/>
          </a:p>
        </p:txBody>
      </p:sp>
      <p:sp>
        <p:nvSpPr>
          <p:cNvPr id="427" name="Google Shape;427;p45"/>
          <p:cNvSpPr txBox="1"/>
          <p:nvPr>
            <p:ph idx="1" type="subTitle"/>
          </p:nvPr>
        </p:nvSpPr>
        <p:spPr>
          <a:xfrm>
            <a:off x="4237175" y="1584125"/>
            <a:ext cx="4023000" cy="1708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Github repo clone/fork + transfership of automatic deployment workflows</a:t>
            </a:r>
            <a:endParaRPr sz="1200"/>
          </a:p>
          <a:p>
            <a:pPr indent="-304800" lvl="0" marL="457200" rtl="0" algn="l">
              <a:lnSpc>
                <a:spcPct val="115000"/>
              </a:lnSpc>
              <a:spcBef>
                <a:spcPts val="0"/>
              </a:spcBef>
              <a:spcAft>
                <a:spcPts val="0"/>
              </a:spcAft>
              <a:buSzPts val="1200"/>
              <a:buChar char="●"/>
            </a:pPr>
            <a:r>
              <a:rPr lang="en" sz="1200"/>
              <a:t>DigitalOcean (create PA token) + Vault token</a:t>
            </a:r>
            <a:endParaRPr sz="1200"/>
          </a:p>
          <a:p>
            <a:pPr indent="-304800" lvl="1" marL="914400" rtl="0" algn="l">
              <a:lnSpc>
                <a:spcPct val="115000"/>
              </a:lnSpc>
              <a:spcBef>
                <a:spcPts val="0"/>
              </a:spcBef>
              <a:spcAft>
                <a:spcPts val="0"/>
              </a:spcAft>
              <a:buSzPts val="1200"/>
              <a:buChar char="○"/>
            </a:pPr>
            <a:r>
              <a:rPr lang="en" sz="1200"/>
              <a:t>The vault token can be used to unseal the vault and our partner will see all the secrets stored inside</a:t>
            </a:r>
            <a:endParaRPr sz="1200"/>
          </a:p>
        </p:txBody>
      </p:sp>
      <p:sp>
        <p:nvSpPr>
          <p:cNvPr id="428" name="Google Shape;428;p45"/>
          <p:cNvSpPr txBox="1"/>
          <p:nvPr>
            <p:ph idx="3" type="subTitle"/>
          </p:nvPr>
        </p:nvSpPr>
        <p:spPr>
          <a:xfrm>
            <a:off x="713236" y="2877050"/>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Documentation</a:t>
            </a:r>
            <a:endParaRPr sz="1600"/>
          </a:p>
        </p:txBody>
      </p:sp>
      <p:sp>
        <p:nvSpPr>
          <p:cNvPr id="429" name="Google Shape;429;p45"/>
          <p:cNvSpPr txBox="1"/>
          <p:nvPr/>
        </p:nvSpPr>
        <p:spPr>
          <a:xfrm>
            <a:off x="713225" y="3369650"/>
            <a:ext cx="7546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Manrope"/>
                <a:ea typeface="Manrope"/>
                <a:cs typeface="Manrope"/>
                <a:sym typeface="Manrope"/>
              </a:rPr>
              <a:t>Because deployment instructions are changing, we want to hand this off to our partner when it is finalized</a:t>
            </a:r>
            <a:endParaRPr sz="1200">
              <a:solidFill>
                <a:schemeClr val="dk1"/>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713225" y="445025"/>
            <a:ext cx="7708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Reflection &amp; Key Learnings</a:t>
            </a:r>
            <a:endParaRPr/>
          </a:p>
        </p:txBody>
      </p:sp>
      <p:sp>
        <p:nvSpPr>
          <p:cNvPr id="435" name="Google Shape;435;p46"/>
          <p:cNvSpPr txBox="1"/>
          <p:nvPr>
            <p:ph idx="1" type="subTitle"/>
          </p:nvPr>
        </p:nvSpPr>
        <p:spPr>
          <a:xfrm>
            <a:off x="4472575" y="2201675"/>
            <a:ext cx="3156900" cy="11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Leveraged </a:t>
            </a:r>
            <a:r>
              <a:rPr b="1" lang="en"/>
              <a:t>oapi-codegen</a:t>
            </a:r>
            <a:r>
              <a:rPr lang="en"/>
              <a:t> and </a:t>
            </a:r>
            <a:r>
              <a:rPr b="1" lang="en"/>
              <a:t>openapi-typescript </a:t>
            </a:r>
            <a:r>
              <a:rPr lang="en"/>
              <a:t>for Go and Typescript code (respectively) using our OpenAPI 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Led to statically typed methods and objects for the articulat3 API.</a:t>
            </a:r>
            <a:endParaRPr/>
          </a:p>
        </p:txBody>
      </p:sp>
      <p:sp>
        <p:nvSpPr>
          <p:cNvPr id="436" name="Google Shape;436;p46"/>
          <p:cNvSpPr txBox="1"/>
          <p:nvPr>
            <p:ph idx="2" type="subTitle"/>
          </p:nvPr>
        </p:nvSpPr>
        <p:spPr>
          <a:xfrm>
            <a:off x="713214" y="2201675"/>
            <a:ext cx="2984400" cy="17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Incorporated </a:t>
            </a:r>
            <a:r>
              <a:rPr b="1" lang="en"/>
              <a:t>shadcn/ui </a:t>
            </a:r>
            <a:r>
              <a:rPr lang="en"/>
              <a:t>library base components for composite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Contributed to articulat3’s visual consistency and original design language.</a:t>
            </a:r>
            <a:endParaRPr/>
          </a:p>
        </p:txBody>
      </p:sp>
      <p:sp>
        <p:nvSpPr>
          <p:cNvPr id="437" name="Google Shape;437;p46"/>
          <p:cNvSpPr txBox="1"/>
          <p:nvPr>
            <p:ph idx="3" type="subTitle"/>
          </p:nvPr>
        </p:nvSpPr>
        <p:spPr>
          <a:xfrm>
            <a:off x="4472586" y="1785275"/>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438" name="Google Shape;438;p46"/>
          <p:cNvSpPr txBox="1"/>
          <p:nvPr>
            <p:ph idx="4" type="subTitle"/>
          </p:nvPr>
        </p:nvSpPr>
        <p:spPr>
          <a:xfrm>
            <a:off x="713214" y="1785275"/>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439" name="Google Shape;439;p46"/>
          <p:cNvSpPr txBox="1"/>
          <p:nvPr>
            <p:ph type="title"/>
          </p:nvPr>
        </p:nvSpPr>
        <p:spPr>
          <a:xfrm>
            <a:off x="717750" y="972450"/>
            <a:ext cx="77085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E76A28"/>
                </a:solidFill>
              </a:rPr>
              <a:t>Technical</a:t>
            </a:r>
            <a:endParaRPr sz="2500">
              <a:solidFill>
                <a:srgbClr val="E76A28"/>
              </a:solidFill>
            </a:endParaRPr>
          </a:p>
        </p:txBody>
      </p:sp>
      <p:pic>
        <p:nvPicPr>
          <p:cNvPr id="440" name="Google Shape;440;p46"/>
          <p:cNvPicPr preferRelativeResize="0"/>
          <p:nvPr/>
        </p:nvPicPr>
        <p:blipFill rotWithShape="1">
          <a:blip r:embed="rId3">
            <a:alphaModFix/>
          </a:blip>
          <a:srcRect b="13517" l="1273" r="1535" t="9286"/>
          <a:stretch/>
        </p:blipFill>
        <p:spPr>
          <a:xfrm>
            <a:off x="713225" y="3619266"/>
            <a:ext cx="2984400" cy="251700"/>
          </a:xfrm>
          <a:prstGeom prst="roundRect">
            <a:avLst>
              <a:gd fmla="val 16667" name="adj"/>
            </a:avLst>
          </a:prstGeom>
          <a:noFill/>
          <a:ln>
            <a:noFill/>
          </a:ln>
        </p:spPr>
      </p:pic>
      <p:pic>
        <p:nvPicPr>
          <p:cNvPr id="441" name="Google Shape;441;p46"/>
          <p:cNvPicPr preferRelativeResize="0"/>
          <p:nvPr/>
        </p:nvPicPr>
        <p:blipFill rotWithShape="1">
          <a:blip r:embed="rId4">
            <a:alphaModFix/>
          </a:blip>
          <a:srcRect b="6611" l="2157" r="2377" t="0"/>
          <a:stretch/>
        </p:blipFill>
        <p:spPr>
          <a:xfrm>
            <a:off x="2234350" y="4339425"/>
            <a:ext cx="706500" cy="239100"/>
          </a:xfrm>
          <a:prstGeom prst="roundRect">
            <a:avLst>
              <a:gd fmla="val 43266" name="adj"/>
            </a:avLst>
          </a:prstGeom>
          <a:noFill/>
          <a:ln>
            <a:noFill/>
          </a:ln>
        </p:spPr>
      </p:pic>
      <p:pic>
        <p:nvPicPr>
          <p:cNvPr id="442" name="Google Shape;442;p46"/>
          <p:cNvPicPr preferRelativeResize="0"/>
          <p:nvPr/>
        </p:nvPicPr>
        <p:blipFill>
          <a:blip r:embed="rId5">
            <a:alphaModFix/>
          </a:blip>
          <a:stretch>
            <a:fillRect/>
          </a:stretch>
        </p:blipFill>
        <p:spPr>
          <a:xfrm>
            <a:off x="717750" y="4005075"/>
            <a:ext cx="1415700" cy="907800"/>
          </a:xfrm>
          <a:prstGeom prst="roundRect">
            <a:avLst>
              <a:gd fmla="val 16667" name="adj"/>
            </a:avLst>
          </a:prstGeom>
          <a:noFill/>
          <a:ln>
            <a:noFill/>
          </a:ln>
        </p:spPr>
      </p:pic>
      <p:pic>
        <p:nvPicPr>
          <p:cNvPr id="443" name="Google Shape;443;p46"/>
          <p:cNvPicPr preferRelativeResize="0"/>
          <p:nvPr/>
        </p:nvPicPr>
        <p:blipFill>
          <a:blip r:embed="rId6">
            <a:alphaModFix/>
          </a:blip>
          <a:stretch>
            <a:fillRect/>
          </a:stretch>
        </p:blipFill>
        <p:spPr>
          <a:xfrm>
            <a:off x="2991125" y="4105725"/>
            <a:ext cx="706500" cy="706500"/>
          </a:xfrm>
          <a:prstGeom prst="roundRect">
            <a:avLst>
              <a:gd fmla="val 16667" name="adj"/>
            </a:avLst>
          </a:prstGeom>
          <a:noFill/>
          <a:ln>
            <a:noFill/>
          </a:ln>
        </p:spPr>
      </p:pic>
      <p:pic>
        <p:nvPicPr>
          <p:cNvPr id="444" name="Google Shape;444;p46"/>
          <p:cNvPicPr preferRelativeResize="0"/>
          <p:nvPr/>
        </p:nvPicPr>
        <p:blipFill>
          <a:blip r:embed="rId7">
            <a:alphaModFix/>
          </a:blip>
          <a:stretch>
            <a:fillRect/>
          </a:stretch>
        </p:blipFill>
        <p:spPr>
          <a:xfrm>
            <a:off x="5597125" y="3781150"/>
            <a:ext cx="907800" cy="90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7"/>
          <p:cNvSpPr txBox="1"/>
          <p:nvPr>
            <p:ph type="title"/>
          </p:nvPr>
        </p:nvSpPr>
        <p:spPr>
          <a:xfrm>
            <a:off x="713225" y="445025"/>
            <a:ext cx="7708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Reflection &amp; Key Learnings</a:t>
            </a:r>
            <a:endParaRPr/>
          </a:p>
        </p:txBody>
      </p:sp>
      <p:sp>
        <p:nvSpPr>
          <p:cNvPr id="450" name="Google Shape;450;p47"/>
          <p:cNvSpPr txBox="1"/>
          <p:nvPr>
            <p:ph idx="1" type="subTitle"/>
          </p:nvPr>
        </p:nvSpPr>
        <p:spPr>
          <a:xfrm>
            <a:off x="4472575" y="2201675"/>
            <a:ext cx="3548400" cy="11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Unforeseen</a:t>
            </a:r>
            <a:r>
              <a:rPr lang="en"/>
              <a:t> delays, required rescheduling.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Frequent sync-ups and Kanban workflow kept us informed and productive.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automated processes, dependency installation is reproducible and hand-off is clear.</a:t>
            </a:r>
            <a:endParaRPr/>
          </a:p>
        </p:txBody>
      </p:sp>
      <p:sp>
        <p:nvSpPr>
          <p:cNvPr id="451" name="Google Shape;451;p47"/>
          <p:cNvSpPr txBox="1"/>
          <p:nvPr>
            <p:ph idx="2" type="subTitle"/>
          </p:nvPr>
        </p:nvSpPr>
        <p:spPr>
          <a:xfrm>
            <a:off x="713214" y="2201675"/>
            <a:ext cx="2984400" cy="17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for establishing standards at the start of D2 and D3.</a:t>
            </a:r>
            <a:endParaRPr/>
          </a:p>
          <a:p>
            <a:pPr indent="0" lvl="0" marL="0" rtl="0" algn="l">
              <a:spcBef>
                <a:spcPts val="0"/>
              </a:spcBef>
              <a:spcAft>
                <a:spcPts val="0"/>
              </a:spcAft>
              <a:buNone/>
            </a:pPr>
            <a:r>
              <a:rPr lang="en"/>
              <a:t>        • frontend shadcn/ui setup</a:t>
            </a:r>
            <a:endParaRPr/>
          </a:p>
          <a:p>
            <a:pPr indent="0" lvl="0" marL="0" rtl="0" algn="l">
              <a:spcBef>
                <a:spcPts val="0"/>
              </a:spcBef>
              <a:spcAft>
                <a:spcPts val="0"/>
              </a:spcAft>
              <a:buNone/>
            </a:pPr>
            <a:r>
              <a:rPr lang="en"/>
              <a:t>        • backend systems setup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slowed down productivity. Should shorten pair-programming phases.</a:t>
            </a:r>
            <a:endParaRPr/>
          </a:p>
        </p:txBody>
      </p:sp>
      <p:sp>
        <p:nvSpPr>
          <p:cNvPr id="452" name="Google Shape;452;p47"/>
          <p:cNvSpPr txBox="1"/>
          <p:nvPr>
            <p:ph idx="3" type="subTitle"/>
          </p:nvPr>
        </p:nvSpPr>
        <p:spPr>
          <a:xfrm>
            <a:off x="4472575" y="1785275"/>
            <a:ext cx="3906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During Model Deployment</a:t>
            </a:r>
            <a:endParaRPr/>
          </a:p>
        </p:txBody>
      </p:sp>
      <p:sp>
        <p:nvSpPr>
          <p:cNvPr id="453" name="Google Shape;453;p47"/>
          <p:cNvSpPr txBox="1"/>
          <p:nvPr>
            <p:ph idx="4" type="subTitle"/>
          </p:nvPr>
        </p:nvSpPr>
        <p:spPr>
          <a:xfrm>
            <a:off x="713214" y="1785275"/>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Pair-Programming</a:t>
            </a:r>
            <a:endParaRPr/>
          </a:p>
        </p:txBody>
      </p:sp>
      <p:sp>
        <p:nvSpPr>
          <p:cNvPr id="454" name="Google Shape;454;p47"/>
          <p:cNvSpPr txBox="1"/>
          <p:nvPr>
            <p:ph type="title"/>
          </p:nvPr>
        </p:nvSpPr>
        <p:spPr>
          <a:xfrm>
            <a:off x="717750" y="972450"/>
            <a:ext cx="77085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E76A28"/>
                </a:solidFill>
              </a:rPr>
              <a:t>Team Processes</a:t>
            </a:r>
            <a:endParaRPr sz="2500">
              <a:solidFill>
                <a:srgbClr val="E76A28"/>
              </a:solidFill>
            </a:endParaRPr>
          </a:p>
        </p:txBody>
      </p:sp>
      <p:pic>
        <p:nvPicPr>
          <p:cNvPr id="455" name="Google Shape;455;p47"/>
          <p:cNvPicPr preferRelativeResize="0"/>
          <p:nvPr/>
        </p:nvPicPr>
        <p:blipFill>
          <a:blip r:embed="rId3">
            <a:alphaModFix/>
          </a:blip>
          <a:stretch>
            <a:fillRect/>
          </a:stretch>
        </p:blipFill>
        <p:spPr>
          <a:xfrm>
            <a:off x="-339925" y="3173550"/>
            <a:ext cx="4322350" cy="2823876"/>
          </a:xfrm>
          <a:prstGeom prst="rect">
            <a:avLst/>
          </a:prstGeom>
          <a:noFill/>
          <a:ln>
            <a:noFill/>
          </a:ln>
        </p:spPr>
      </p:pic>
      <p:pic>
        <p:nvPicPr>
          <p:cNvPr id="456" name="Google Shape;456;p47"/>
          <p:cNvPicPr preferRelativeResize="0"/>
          <p:nvPr/>
        </p:nvPicPr>
        <p:blipFill rotWithShape="1">
          <a:blip r:embed="rId4">
            <a:alphaModFix/>
          </a:blip>
          <a:srcRect b="0" l="0" r="0" t="596"/>
          <a:stretch/>
        </p:blipFill>
        <p:spPr>
          <a:xfrm>
            <a:off x="4942850" y="3699975"/>
            <a:ext cx="2801400" cy="2442000"/>
          </a:xfrm>
          <a:prstGeom prst="roundRect">
            <a:avLst>
              <a:gd fmla="val 8885"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720000" y="216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462" name="Google Shape;462;p48"/>
          <p:cNvSpPr txBox="1"/>
          <p:nvPr>
            <p:ph idx="1" type="body"/>
          </p:nvPr>
        </p:nvSpPr>
        <p:spPr>
          <a:xfrm>
            <a:off x="720000" y="788725"/>
            <a:ext cx="36492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Allen</a:t>
            </a:r>
            <a:endParaRPr b="1"/>
          </a:p>
          <a:p>
            <a:pPr indent="-298450" lvl="0" marL="457200" rtl="0" algn="l">
              <a:spcBef>
                <a:spcPts val="0"/>
              </a:spcBef>
              <a:spcAft>
                <a:spcPts val="0"/>
              </a:spcAft>
              <a:buSzPts val="1100"/>
              <a:buFont typeface="Open Sans"/>
              <a:buChar char="●"/>
            </a:pPr>
            <a:r>
              <a:rPr lang="en"/>
              <a:t>Deployed to UofT cluster, resolving Nvidia Cuda incompatibilities using Singularity</a:t>
            </a:r>
            <a:endParaRPr/>
          </a:p>
          <a:p>
            <a:pPr indent="-298450" lvl="0" marL="457200" rtl="0" algn="l">
              <a:spcBef>
                <a:spcPts val="0"/>
              </a:spcBef>
              <a:spcAft>
                <a:spcPts val="0"/>
              </a:spcAft>
              <a:buSzPts val="1100"/>
              <a:buChar char="●"/>
            </a:pPr>
            <a:r>
              <a:rPr lang="en"/>
              <a:t>Assisted in Temporal implementation</a:t>
            </a:r>
            <a:endParaRPr/>
          </a:p>
          <a:p>
            <a:pPr indent="-298450" lvl="0" marL="457200" rtl="0" algn="l">
              <a:spcBef>
                <a:spcPts val="0"/>
              </a:spcBef>
              <a:spcAft>
                <a:spcPts val="0"/>
              </a:spcAft>
              <a:buSzPts val="1100"/>
              <a:buChar char="●"/>
            </a:pPr>
            <a:r>
              <a:rPr lang="en"/>
              <a:t>Added in-memory database</a:t>
            </a:r>
            <a:endParaRPr/>
          </a:p>
          <a:p>
            <a:pPr indent="-298450" lvl="0" marL="457200" rtl="0" algn="l">
              <a:spcBef>
                <a:spcPts val="0"/>
              </a:spcBef>
              <a:spcAft>
                <a:spcPts val="0"/>
              </a:spcAft>
              <a:buSzPts val="1100"/>
              <a:buChar char="●"/>
            </a:pPr>
            <a:r>
              <a:rPr lang="en"/>
              <a:t>Worked on API transformers that convert oapigen to internal types</a:t>
            </a:r>
            <a:endParaRPr/>
          </a:p>
          <a:p>
            <a:pPr indent="0" lvl="0" marL="0" rtl="0" algn="l">
              <a:spcBef>
                <a:spcPts val="1000"/>
              </a:spcBef>
              <a:spcAft>
                <a:spcPts val="1000"/>
              </a:spcAft>
              <a:buNone/>
            </a:pPr>
            <a:r>
              <a:t/>
            </a:r>
            <a:endParaRPr/>
          </a:p>
        </p:txBody>
      </p:sp>
      <p:sp>
        <p:nvSpPr>
          <p:cNvPr id="463" name="Google Shape;463;p48"/>
          <p:cNvSpPr txBox="1"/>
          <p:nvPr>
            <p:ph idx="2" type="body"/>
          </p:nvPr>
        </p:nvSpPr>
        <p:spPr>
          <a:xfrm>
            <a:off x="4668375" y="788725"/>
            <a:ext cx="34470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Sarah</a:t>
            </a:r>
            <a:endParaRPr b="1"/>
          </a:p>
          <a:p>
            <a:pPr indent="-298450" lvl="0" marL="457200" rtl="0" algn="l">
              <a:spcBef>
                <a:spcPts val="0"/>
              </a:spcBef>
              <a:spcAft>
                <a:spcPts val="0"/>
              </a:spcAft>
              <a:buSzPts val="1100"/>
              <a:buChar char="●"/>
            </a:pPr>
            <a:r>
              <a:rPr lang="en"/>
              <a:t>Design all website prototypes on Figma</a:t>
            </a:r>
            <a:endParaRPr/>
          </a:p>
          <a:p>
            <a:pPr indent="-298450" lvl="0" marL="457200" rtl="0" algn="l">
              <a:spcBef>
                <a:spcPts val="0"/>
              </a:spcBef>
              <a:spcAft>
                <a:spcPts val="0"/>
              </a:spcAft>
              <a:buSzPts val="1100"/>
              <a:buChar char="●"/>
            </a:pPr>
            <a:r>
              <a:rPr lang="en"/>
              <a:t>Develop and style various components within the frontend</a:t>
            </a:r>
            <a:endParaRPr/>
          </a:p>
          <a:p>
            <a:pPr indent="-298450" lvl="0" marL="457200" rtl="0" algn="l">
              <a:spcBef>
                <a:spcPts val="0"/>
              </a:spcBef>
              <a:spcAft>
                <a:spcPts val="0"/>
              </a:spcAft>
              <a:buSzPts val="1100"/>
              <a:buChar char="●"/>
            </a:pPr>
            <a:r>
              <a:rPr lang="en"/>
              <a:t>Integrate API calls within the Create page</a:t>
            </a:r>
            <a:endParaRPr/>
          </a:p>
          <a:p>
            <a:pPr indent="-298450" lvl="0" marL="457200" rtl="0" algn="l">
              <a:spcBef>
                <a:spcPts val="0"/>
              </a:spcBef>
              <a:spcAft>
                <a:spcPts val="0"/>
              </a:spcAft>
              <a:buSzPts val="1100"/>
              <a:buChar char="●"/>
            </a:pPr>
            <a:r>
              <a:rPr lang="en"/>
              <a:t>Set up light/dark mode for web app</a:t>
            </a:r>
            <a:endParaRPr/>
          </a:p>
          <a:p>
            <a:pPr indent="-298450" lvl="0" marL="457200" rtl="0" algn="l">
              <a:spcBef>
                <a:spcPts val="0"/>
              </a:spcBef>
              <a:spcAft>
                <a:spcPts val="0"/>
              </a:spcAft>
              <a:buSzPts val="1100"/>
              <a:buChar char="●"/>
            </a:pPr>
            <a:r>
              <a:rPr lang="en"/>
              <a:t>Ensure responsiveness in the web app</a:t>
            </a:r>
            <a:endParaRPr/>
          </a:p>
        </p:txBody>
      </p:sp>
      <p:sp>
        <p:nvSpPr>
          <p:cNvPr id="464" name="Google Shape;464;p48"/>
          <p:cNvSpPr txBox="1"/>
          <p:nvPr>
            <p:ph idx="1" type="body"/>
          </p:nvPr>
        </p:nvSpPr>
        <p:spPr>
          <a:xfrm>
            <a:off x="720000" y="2015550"/>
            <a:ext cx="37434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Neeco</a:t>
            </a:r>
            <a:endParaRPr b="1"/>
          </a:p>
          <a:p>
            <a:pPr indent="-298450" lvl="0" marL="457200" rtl="0" algn="l">
              <a:spcBef>
                <a:spcPts val="0"/>
              </a:spcBef>
              <a:spcAft>
                <a:spcPts val="0"/>
              </a:spcAft>
              <a:buSzPts val="1100"/>
              <a:buFont typeface="Open Sans"/>
              <a:buChar char="●"/>
            </a:pPr>
            <a:r>
              <a:rPr lang="en"/>
              <a:t>Unit test infrastructure setup, implementation</a:t>
            </a:r>
            <a:endParaRPr/>
          </a:p>
          <a:p>
            <a:pPr indent="-298450" lvl="0" marL="457200" rtl="0" algn="l">
              <a:spcBef>
                <a:spcPts val="0"/>
              </a:spcBef>
              <a:spcAft>
                <a:spcPts val="0"/>
              </a:spcAft>
              <a:buSzPts val="1100"/>
              <a:buChar char="●"/>
            </a:pPr>
            <a:r>
              <a:rPr lang="en"/>
              <a:t>Base components setup</a:t>
            </a:r>
            <a:endParaRPr/>
          </a:p>
          <a:p>
            <a:pPr indent="-298450" lvl="0" marL="457200" rtl="0" algn="l">
              <a:spcBef>
                <a:spcPts val="0"/>
              </a:spcBef>
              <a:spcAft>
                <a:spcPts val="0"/>
              </a:spcAft>
              <a:buSzPts val="1100"/>
              <a:buChar char="●"/>
            </a:pPr>
            <a:r>
              <a:rPr lang="en"/>
              <a:t>Toast alert notification</a:t>
            </a:r>
            <a:endParaRPr/>
          </a:p>
          <a:p>
            <a:pPr indent="-298450" lvl="0" marL="457200" rtl="0" algn="l">
              <a:spcBef>
                <a:spcPts val="0"/>
              </a:spcBef>
              <a:spcAft>
                <a:spcPts val="0"/>
              </a:spcAft>
              <a:buSzPts val="1100"/>
              <a:buChar char="●"/>
            </a:pPr>
            <a:r>
              <a:rPr lang="en"/>
              <a:t>Data persistence across pages</a:t>
            </a:r>
            <a:endParaRPr/>
          </a:p>
          <a:p>
            <a:pPr indent="-298450" lvl="0" marL="457200" rtl="0" algn="l">
              <a:spcBef>
                <a:spcPts val="0"/>
              </a:spcBef>
              <a:spcAft>
                <a:spcPts val="0"/>
              </a:spcAft>
              <a:buSzPts val="1100"/>
              <a:buChar char="●"/>
            </a:pPr>
            <a:r>
              <a:rPr lang="en"/>
              <a:t>Design enhancements for Create page, 3D object viewer</a:t>
            </a:r>
            <a:endParaRPr/>
          </a:p>
          <a:p>
            <a:pPr indent="0" lvl="0" marL="0" rtl="0" algn="l">
              <a:spcBef>
                <a:spcPts val="1000"/>
              </a:spcBef>
              <a:spcAft>
                <a:spcPts val="1000"/>
              </a:spcAft>
              <a:buNone/>
            </a:pPr>
            <a:r>
              <a:t/>
            </a:r>
            <a:endParaRPr/>
          </a:p>
        </p:txBody>
      </p:sp>
      <p:sp>
        <p:nvSpPr>
          <p:cNvPr id="465" name="Google Shape;465;p48"/>
          <p:cNvSpPr txBox="1"/>
          <p:nvPr>
            <p:ph idx="1" type="body"/>
          </p:nvPr>
        </p:nvSpPr>
        <p:spPr>
          <a:xfrm>
            <a:off x="4668375" y="2093425"/>
            <a:ext cx="3743400" cy="14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Jasper</a:t>
            </a:r>
            <a:endParaRPr b="1"/>
          </a:p>
          <a:p>
            <a:pPr indent="-298450" lvl="0" marL="457200" rtl="0" algn="l">
              <a:spcBef>
                <a:spcPts val="0"/>
              </a:spcBef>
              <a:spcAft>
                <a:spcPts val="0"/>
              </a:spcAft>
              <a:buSzPts val="1100"/>
              <a:buChar char="●"/>
            </a:pPr>
            <a:r>
              <a:rPr lang="en"/>
              <a:t>Implement interactive 3D object model viewer</a:t>
            </a:r>
            <a:endParaRPr/>
          </a:p>
          <a:p>
            <a:pPr indent="-298450" lvl="0" marL="457200" rtl="0" algn="l">
              <a:spcBef>
                <a:spcPts val="0"/>
              </a:spcBef>
              <a:spcAft>
                <a:spcPts val="0"/>
              </a:spcAft>
              <a:buSzPts val="1100"/>
              <a:buChar char="●"/>
            </a:pPr>
            <a:r>
              <a:rPr lang="en"/>
              <a:t>Base components setup</a:t>
            </a:r>
            <a:endParaRPr/>
          </a:p>
          <a:p>
            <a:pPr indent="-298450" lvl="0" marL="457200" rtl="0" algn="l">
              <a:spcBef>
                <a:spcPts val="0"/>
              </a:spcBef>
              <a:spcAft>
                <a:spcPts val="0"/>
              </a:spcAft>
              <a:buSzPts val="1100"/>
              <a:buChar char="●"/>
            </a:pPr>
            <a:r>
              <a:rPr lang="en"/>
              <a:t>Set up main hooks for connecting Create page functionalities (ie. text prompt, button submit) </a:t>
            </a:r>
            <a:endParaRPr/>
          </a:p>
          <a:p>
            <a:pPr indent="-298450" lvl="0" marL="457200" rtl="0" algn="l">
              <a:spcBef>
                <a:spcPts val="0"/>
              </a:spcBef>
              <a:spcAft>
                <a:spcPts val="0"/>
              </a:spcAft>
              <a:buSzPts val="1100"/>
              <a:buChar char="●"/>
            </a:pPr>
            <a:r>
              <a:rPr lang="en"/>
              <a:t>Design Gallery page enhancements (ie. Search Bar functionalities)</a:t>
            </a:r>
            <a:endParaRPr/>
          </a:p>
          <a:p>
            <a:pPr indent="0" lvl="0" marL="0" rtl="0" algn="l">
              <a:spcBef>
                <a:spcPts val="1000"/>
              </a:spcBef>
              <a:spcAft>
                <a:spcPts val="1000"/>
              </a:spcAft>
              <a:buNone/>
            </a:pPr>
            <a:r>
              <a:t/>
            </a:r>
            <a:endParaRPr/>
          </a:p>
        </p:txBody>
      </p:sp>
      <p:sp>
        <p:nvSpPr>
          <p:cNvPr id="466" name="Google Shape;466;p48"/>
          <p:cNvSpPr txBox="1"/>
          <p:nvPr>
            <p:ph idx="1" type="body"/>
          </p:nvPr>
        </p:nvSpPr>
        <p:spPr>
          <a:xfrm>
            <a:off x="720000" y="3320250"/>
            <a:ext cx="38646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Steven</a:t>
            </a:r>
            <a:endParaRPr b="1"/>
          </a:p>
          <a:p>
            <a:pPr indent="-298450" lvl="0" marL="457200" rtl="0" algn="l">
              <a:spcBef>
                <a:spcPts val="0"/>
              </a:spcBef>
              <a:spcAft>
                <a:spcPts val="0"/>
              </a:spcAft>
              <a:buSzPts val="1100"/>
              <a:buChar char="●"/>
            </a:pPr>
            <a:r>
              <a:rPr lang="en"/>
              <a:t>Deployed to UofT cluster, resolving Nvidia…</a:t>
            </a:r>
            <a:endParaRPr/>
          </a:p>
          <a:p>
            <a:pPr indent="-298450" lvl="0" marL="457200" rtl="0" algn="l">
              <a:spcBef>
                <a:spcPts val="0"/>
              </a:spcBef>
              <a:spcAft>
                <a:spcPts val="0"/>
              </a:spcAft>
              <a:buSzPts val="1100"/>
              <a:buChar char="●"/>
            </a:pPr>
            <a:r>
              <a:rPr lang="en"/>
              <a:t>Temporal activities implementation</a:t>
            </a:r>
            <a:endParaRPr/>
          </a:p>
          <a:p>
            <a:pPr indent="-298450" lvl="0" marL="457200" rtl="0" algn="l">
              <a:spcBef>
                <a:spcPts val="0"/>
              </a:spcBef>
              <a:spcAft>
                <a:spcPts val="0"/>
              </a:spcAft>
              <a:buSzPts val="1100"/>
              <a:buChar char="●"/>
            </a:pPr>
            <a:r>
              <a:rPr lang="en"/>
              <a:t>Provisioned Hashi cluster and DO deployments (WIP: Git flow, CD, vault secrets)</a:t>
            </a:r>
            <a:endParaRPr/>
          </a:p>
          <a:p>
            <a:pPr indent="-298450" lvl="0" marL="457200" rtl="0" algn="l">
              <a:spcBef>
                <a:spcPts val="0"/>
              </a:spcBef>
              <a:spcAft>
                <a:spcPts val="0"/>
              </a:spcAft>
              <a:buSzPts val="1100"/>
              <a:buChar char="●"/>
            </a:pPr>
            <a:r>
              <a:rPr lang="en"/>
              <a:t>Build system for hermeticity + parity (bob + Nix)</a:t>
            </a:r>
            <a:endParaRPr/>
          </a:p>
          <a:p>
            <a:pPr indent="-298450" lvl="0" marL="457200" rtl="0" algn="l">
              <a:spcBef>
                <a:spcPts val="0"/>
              </a:spcBef>
              <a:spcAft>
                <a:spcPts val="0"/>
              </a:spcAft>
              <a:buSzPts val="1100"/>
              <a:buChar char="●"/>
            </a:pPr>
            <a:r>
              <a:rPr lang="en"/>
              <a:t>Wrote hooks for frontend to query backend API, providing generated static API types</a:t>
            </a:r>
            <a:endParaRPr/>
          </a:p>
          <a:p>
            <a:pPr indent="-298450" lvl="0" marL="457200" rtl="0" algn="l">
              <a:spcBef>
                <a:spcPts val="0"/>
              </a:spcBef>
              <a:spcAft>
                <a:spcPts val="0"/>
              </a:spcAft>
              <a:buSzPts val="1100"/>
              <a:buChar char="●"/>
            </a:pPr>
            <a:r>
              <a:rPr lang="en"/>
              <a:t>Overall architecture + technology decisions</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467" name="Google Shape;467;p48"/>
          <p:cNvSpPr txBox="1"/>
          <p:nvPr>
            <p:ph idx="1" type="body"/>
          </p:nvPr>
        </p:nvSpPr>
        <p:spPr>
          <a:xfrm>
            <a:off x="4668375" y="3464850"/>
            <a:ext cx="3447000" cy="13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Max</a:t>
            </a:r>
            <a:endParaRPr b="1"/>
          </a:p>
          <a:p>
            <a:pPr indent="-298450" lvl="0" marL="457200" rtl="0" algn="l">
              <a:spcBef>
                <a:spcPts val="0"/>
              </a:spcBef>
              <a:spcAft>
                <a:spcPts val="0"/>
              </a:spcAft>
              <a:buSzPts val="1100"/>
              <a:buChar char="●"/>
            </a:pPr>
            <a:r>
              <a:rPr lang="en"/>
              <a:t>Temporal activities implementation</a:t>
            </a:r>
            <a:endParaRPr/>
          </a:p>
          <a:p>
            <a:pPr indent="-298450" lvl="0" marL="457200" rtl="0" algn="l">
              <a:spcBef>
                <a:spcPts val="0"/>
              </a:spcBef>
              <a:spcAft>
                <a:spcPts val="0"/>
              </a:spcAft>
              <a:buSzPts val="1100"/>
              <a:buChar char="●"/>
            </a:pPr>
            <a:r>
              <a:rPr lang="en"/>
              <a:t>Deployed to UofT cluster, resolving Nvidia Cuda incompatibilities using Singularity</a:t>
            </a:r>
            <a:endParaRPr/>
          </a:p>
          <a:p>
            <a:pPr indent="-298450" lvl="0" marL="457200" rtl="0" algn="l">
              <a:spcBef>
                <a:spcPts val="0"/>
              </a:spcBef>
              <a:spcAft>
                <a:spcPts val="0"/>
              </a:spcAft>
              <a:buSzPts val="1100"/>
              <a:buFont typeface="Open Sans"/>
              <a:buChar char="●"/>
            </a:pPr>
            <a:r>
              <a:rPr lang="en"/>
              <a:t>Added CI build workflow</a:t>
            </a:r>
            <a:endParaRPr/>
          </a:p>
          <a:p>
            <a:pPr indent="-298450" lvl="0" marL="457200" rtl="0" algn="l">
              <a:spcBef>
                <a:spcPts val="0"/>
              </a:spcBef>
              <a:spcAft>
                <a:spcPts val="0"/>
              </a:spcAft>
              <a:buSzPts val="1100"/>
              <a:buChar char="●"/>
            </a:pPr>
            <a:r>
              <a:rPr lang="en"/>
              <a:t>Created blobstore GCS Client</a:t>
            </a:r>
            <a:endParaRPr/>
          </a:p>
        </p:txBody>
      </p:sp>
      <p:sp>
        <p:nvSpPr>
          <p:cNvPr id="468" name="Google Shape;468;p48"/>
          <p:cNvSpPr/>
          <p:nvPr/>
        </p:nvSpPr>
        <p:spPr>
          <a:xfrm>
            <a:off x="7563550" y="4370525"/>
            <a:ext cx="1119600" cy="572700"/>
          </a:xfrm>
          <a:prstGeom prst="rect">
            <a:avLst/>
          </a:prstGeom>
          <a:solidFill>
            <a:srgbClr val="1315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594825" y="496575"/>
            <a:ext cx="7708500" cy="661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Toronto Intelligent Systems Lab</a:t>
            </a:r>
            <a:endParaRPr sz="3100"/>
          </a:p>
        </p:txBody>
      </p:sp>
      <p:sp>
        <p:nvSpPr>
          <p:cNvPr id="285" name="Google Shape;285;p28"/>
          <p:cNvSpPr txBox="1"/>
          <p:nvPr>
            <p:ph idx="1" type="subTitle"/>
          </p:nvPr>
        </p:nvSpPr>
        <p:spPr>
          <a:xfrm>
            <a:off x="4472574" y="2262925"/>
            <a:ext cx="2984400" cy="1708500"/>
          </a:xfrm>
          <a:prstGeom prst="rect">
            <a:avLst/>
          </a:prstGeom>
          <a:ln>
            <a:noFill/>
          </a:ln>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1400"/>
              <a:t>Content creation with 3D objects</a:t>
            </a:r>
            <a:endParaRPr sz="1400"/>
          </a:p>
          <a:p>
            <a:pPr indent="-425450" lvl="0" marL="457200" rtl="0" algn="l">
              <a:spcBef>
                <a:spcPts val="0"/>
              </a:spcBef>
              <a:spcAft>
                <a:spcPts val="0"/>
              </a:spcAft>
              <a:buSzPts val="3100"/>
              <a:buChar char="-"/>
            </a:pPr>
            <a:r>
              <a:rPr lang="en" sz="1400"/>
              <a:t>Accessibility of 3D assets</a:t>
            </a:r>
            <a:endParaRPr sz="1400"/>
          </a:p>
        </p:txBody>
      </p:sp>
      <p:sp>
        <p:nvSpPr>
          <p:cNvPr id="286" name="Google Shape;286;p28"/>
          <p:cNvSpPr txBox="1"/>
          <p:nvPr>
            <p:ph idx="2" type="subTitle"/>
          </p:nvPr>
        </p:nvSpPr>
        <p:spPr>
          <a:xfrm>
            <a:off x="713214" y="2212350"/>
            <a:ext cx="2984400" cy="1708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1400"/>
              <a:t>Algorithms for robot intelligence</a:t>
            </a:r>
            <a:endParaRPr sz="1400"/>
          </a:p>
          <a:p>
            <a:pPr indent="-425450" lvl="0" marL="457200" rtl="0" algn="l">
              <a:spcBef>
                <a:spcPts val="0"/>
              </a:spcBef>
              <a:spcAft>
                <a:spcPts val="0"/>
              </a:spcAft>
              <a:buSzPts val="3100"/>
              <a:buChar char="-"/>
            </a:pPr>
            <a:r>
              <a:rPr lang="en" sz="1400"/>
              <a:t>Broad applications to intelligent systems</a:t>
            </a:r>
            <a:endParaRPr sz="1400"/>
          </a:p>
        </p:txBody>
      </p:sp>
      <p:sp>
        <p:nvSpPr>
          <p:cNvPr id="287" name="Google Shape;287;p28"/>
          <p:cNvSpPr txBox="1"/>
          <p:nvPr>
            <p:ph idx="3" type="subTitle"/>
          </p:nvPr>
        </p:nvSpPr>
        <p:spPr>
          <a:xfrm>
            <a:off x="4472586" y="1719750"/>
            <a:ext cx="29844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About our Partner</a:t>
            </a:r>
            <a:endParaRPr sz="2300"/>
          </a:p>
        </p:txBody>
      </p:sp>
      <p:sp>
        <p:nvSpPr>
          <p:cNvPr id="288" name="Google Shape;288;p28"/>
          <p:cNvSpPr txBox="1"/>
          <p:nvPr>
            <p:ph idx="4" type="subTitle"/>
          </p:nvPr>
        </p:nvSpPr>
        <p:spPr>
          <a:xfrm>
            <a:off x="713214" y="1719750"/>
            <a:ext cx="2984400" cy="4926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300">
                <a:latin typeface="Sora Medium"/>
                <a:ea typeface="Sora Medium"/>
                <a:cs typeface="Sora Medium"/>
                <a:sym typeface="Sora Medium"/>
              </a:rPr>
              <a:t>About TISL</a:t>
            </a:r>
            <a:endParaRPr sz="2300">
              <a:latin typeface="Sora Medium"/>
              <a:ea typeface="Sora Medium"/>
              <a:cs typeface="Sora Medium"/>
              <a:sym typeface="Sora Medium"/>
            </a:endParaRPr>
          </a:p>
        </p:txBody>
      </p:sp>
      <p:pic>
        <p:nvPicPr>
          <p:cNvPr id="289" name="Google Shape;289;p28"/>
          <p:cNvPicPr preferRelativeResize="0"/>
          <p:nvPr/>
        </p:nvPicPr>
        <p:blipFill>
          <a:blip r:embed="rId3">
            <a:alphaModFix/>
          </a:blip>
          <a:stretch>
            <a:fillRect/>
          </a:stretch>
        </p:blipFill>
        <p:spPr>
          <a:xfrm>
            <a:off x="7371450" y="323775"/>
            <a:ext cx="1007400" cy="1007400"/>
          </a:xfrm>
          <a:prstGeom prst="ellipse">
            <a:avLst/>
          </a:prstGeom>
          <a:noFill/>
          <a:ln cap="flat" cmpd="sng" w="19050">
            <a:solidFill>
              <a:schemeClr val="dk1"/>
            </a:solidFill>
            <a:prstDash val="solid"/>
            <a:round/>
            <a:headEnd len="sm" w="sm" type="none"/>
            <a:tailEnd len="sm" w="sm" type="none"/>
          </a:ln>
          <a:effectLst>
            <a:reflection blurRad="0" dir="5400000" dist="38100" endA="0" endPos="30000" fadeDir="5400012" kx="0" rotWithShape="0" algn="bl" stA="37000" stPos="0" sy="-100000" ky="0"/>
          </a:effectLst>
        </p:spPr>
      </p:pic>
      <p:sp>
        <p:nvSpPr>
          <p:cNvPr id="290" name="Google Shape;290;p28"/>
          <p:cNvSpPr txBox="1"/>
          <p:nvPr/>
        </p:nvSpPr>
        <p:spPr>
          <a:xfrm>
            <a:off x="4472575" y="2100000"/>
            <a:ext cx="269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Sora"/>
                <a:ea typeface="Sora"/>
                <a:cs typeface="Sora"/>
                <a:sym typeface="Sora"/>
              </a:rPr>
              <a:t>Ashkan [PhD in Computer Science]</a:t>
            </a:r>
            <a:endParaRPr b="1" sz="1100">
              <a:solidFill>
                <a:schemeClr val="dk1"/>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type="title"/>
          </p:nvPr>
        </p:nvSpPr>
        <p:spPr>
          <a:xfrm>
            <a:off x="720000" y="445025"/>
            <a:ext cx="35169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296" name="Google Shape;296;p29"/>
          <p:cNvSpPr txBox="1"/>
          <p:nvPr>
            <p:ph idx="1" type="subTitle"/>
          </p:nvPr>
        </p:nvSpPr>
        <p:spPr>
          <a:xfrm>
            <a:off x="720000" y="2670825"/>
            <a:ext cx="4046400" cy="8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threestudio </a:t>
            </a:r>
            <a:r>
              <a:rPr lang="en" sz="1400"/>
              <a:t>AI/ML service</a:t>
            </a:r>
            <a:endParaRPr sz="1400"/>
          </a:p>
          <a:p>
            <a:pPr indent="-317500" lvl="0" marL="457200" rtl="0" algn="l">
              <a:spcBef>
                <a:spcPts val="0"/>
              </a:spcBef>
              <a:spcAft>
                <a:spcPts val="0"/>
              </a:spcAft>
              <a:buSzPts val="1400"/>
              <a:buChar char="-"/>
            </a:pPr>
            <a:r>
              <a:rPr lang="en" sz="1400"/>
              <a:t>User configures settings, desired object</a:t>
            </a:r>
            <a:endParaRPr sz="1400"/>
          </a:p>
          <a:p>
            <a:pPr indent="-317500" lvl="0" marL="457200" rtl="0" algn="l">
              <a:spcBef>
                <a:spcPts val="0"/>
              </a:spcBef>
              <a:spcAft>
                <a:spcPts val="0"/>
              </a:spcAft>
              <a:buSzPts val="1400"/>
              <a:buChar char="-"/>
            </a:pPr>
            <a:r>
              <a:rPr lang="en" sz="1400"/>
              <a:t>3D object is generated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297" name="Google Shape;297;p29"/>
          <p:cNvSpPr txBox="1"/>
          <p:nvPr>
            <p:ph idx="1" type="subTitle"/>
          </p:nvPr>
        </p:nvSpPr>
        <p:spPr>
          <a:xfrm>
            <a:off x="720000" y="3564175"/>
            <a:ext cx="4046400" cy="8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Main drawbacks</a:t>
            </a:r>
            <a:endParaRPr sz="1400"/>
          </a:p>
          <a:p>
            <a:pPr indent="-317500" lvl="0" marL="457200" rtl="0" algn="l">
              <a:spcBef>
                <a:spcPts val="0"/>
              </a:spcBef>
              <a:spcAft>
                <a:spcPts val="0"/>
              </a:spcAft>
              <a:buSzPts val="1400"/>
              <a:buChar char="-"/>
            </a:pPr>
            <a:r>
              <a:rPr lang="en" sz="1400"/>
              <a:t>No UI, no data storage, inaccessible</a:t>
            </a:r>
            <a:endParaRPr sz="1400"/>
          </a:p>
          <a:p>
            <a:pPr indent="-317500" lvl="0" marL="457200" rtl="0" algn="l">
              <a:spcBef>
                <a:spcPts val="0"/>
              </a:spcBef>
              <a:spcAft>
                <a:spcPts val="0"/>
              </a:spcAft>
              <a:buSzPts val="1400"/>
              <a:buChar char="-"/>
            </a:pPr>
            <a:r>
              <a:rPr lang="en" sz="1400"/>
              <a:t>Required extensive knowledge/setup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98" name="Google Shape;298;p29"/>
          <p:cNvPicPr preferRelativeResize="0"/>
          <p:nvPr/>
        </p:nvPicPr>
        <p:blipFill rotWithShape="1">
          <a:blip r:embed="rId3">
            <a:alphaModFix/>
          </a:blip>
          <a:srcRect b="0" l="50999" r="0" t="0"/>
          <a:stretch/>
        </p:blipFill>
        <p:spPr>
          <a:xfrm>
            <a:off x="1544099" y="1239125"/>
            <a:ext cx="2398200" cy="1204800"/>
          </a:xfrm>
          <a:prstGeom prst="roundRect">
            <a:avLst>
              <a:gd fmla="val 10464" name="adj"/>
            </a:avLst>
          </a:prstGeom>
          <a:noFill/>
          <a:ln cap="flat" cmpd="sng" w="19050">
            <a:solidFill>
              <a:schemeClr val="dk1"/>
            </a:solidFill>
            <a:prstDash val="solid"/>
            <a:round/>
            <a:headEnd len="sm" w="sm" type="none"/>
            <a:tailEnd len="sm" w="sm" type="none"/>
          </a:ln>
          <a:effectLst>
            <a:reflection blurRad="0" dir="5400000" dist="38100" endA="0" endPos="30000" fadeDir="5400012" kx="0" rotWithShape="0" algn="bl" stA="11000" stPos="0" sy="-100000" ky="0"/>
          </a:effectLst>
        </p:spPr>
      </p:pic>
      <p:pic>
        <p:nvPicPr>
          <p:cNvPr id="299" name="Google Shape;299;p29"/>
          <p:cNvPicPr preferRelativeResize="0"/>
          <p:nvPr/>
        </p:nvPicPr>
        <p:blipFill>
          <a:blip r:embed="rId4">
            <a:alphaModFix/>
          </a:blip>
          <a:stretch>
            <a:fillRect/>
          </a:stretch>
        </p:blipFill>
        <p:spPr>
          <a:xfrm>
            <a:off x="5130725" y="1053298"/>
            <a:ext cx="3321400" cy="303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4390450" y="339800"/>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Solution.</a:t>
            </a:r>
            <a:endParaRPr/>
          </a:p>
        </p:txBody>
      </p:sp>
      <p:pic>
        <p:nvPicPr>
          <p:cNvPr id="305" name="Google Shape;305;p30"/>
          <p:cNvPicPr preferRelativeResize="0"/>
          <p:nvPr/>
        </p:nvPicPr>
        <p:blipFill rotWithShape="1">
          <a:blip r:embed="rId3">
            <a:alphaModFix/>
          </a:blip>
          <a:srcRect b="0" l="0" r="50999" t="0"/>
          <a:stretch/>
        </p:blipFill>
        <p:spPr>
          <a:xfrm>
            <a:off x="5345799" y="1052050"/>
            <a:ext cx="2398200" cy="1204800"/>
          </a:xfrm>
          <a:prstGeom prst="roundRect">
            <a:avLst>
              <a:gd fmla="val 10464" name="adj"/>
            </a:avLst>
          </a:prstGeom>
          <a:noFill/>
          <a:ln cap="flat" cmpd="sng" w="19050">
            <a:solidFill>
              <a:schemeClr val="dk1"/>
            </a:solidFill>
            <a:prstDash val="solid"/>
            <a:round/>
            <a:headEnd len="sm" w="sm" type="none"/>
            <a:tailEnd len="sm" w="sm" type="none"/>
          </a:ln>
          <a:effectLst>
            <a:reflection blurRad="0" dir="5400000" dist="38100" endA="0" endPos="30000" fadeDir="5400012" kx="0" rotWithShape="0" algn="bl" stA="11000" stPos="0" sy="-100000" ky="0"/>
          </a:effectLst>
        </p:spPr>
      </p:pic>
      <p:sp>
        <p:nvSpPr>
          <p:cNvPr id="306" name="Google Shape;306;p30"/>
          <p:cNvSpPr txBox="1"/>
          <p:nvPr>
            <p:ph idx="1" type="subTitle"/>
          </p:nvPr>
        </p:nvSpPr>
        <p:spPr>
          <a:xfrm>
            <a:off x="4521700" y="2322588"/>
            <a:ext cx="4046400" cy="114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t>articulat3 </a:t>
            </a:r>
            <a:r>
              <a:rPr lang="en" sz="1400"/>
              <a:t>web application</a:t>
            </a:r>
            <a:endParaRPr sz="1400"/>
          </a:p>
          <a:p>
            <a:pPr indent="-317500" lvl="0" marL="457200" rtl="0" algn="l">
              <a:spcBef>
                <a:spcPts val="1000"/>
              </a:spcBef>
              <a:spcAft>
                <a:spcPts val="0"/>
              </a:spcAft>
              <a:buSzPts val="1400"/>
              <a:buChar char="-"/>
            </a:pPr>
            <a:r>
              <a:rPr lang="en" sz="1400"/>
              <a:t>Built from scratch</a:t>
            </a:r>
            <a:endParaRPr sz="1400"/>
          </a:p>
          <a:p>
            <a:pPr indent="-317500" lvl="0" marL="457200" rtl="0" algn="l">
              <a:spcBef>
                <a:spcPts val="0"/>
              </a:spcBef>
              <a:spcAft>
                <a:spcPts val="0"/>
              </a:spcAft>
              <a:buSzPts val="1400"/>
              <a:buChar char="-"/>
            </a:pPr>
            <a:r>
              <a:rPr lang="en" sz="1400"/>
              <a:t>User-friendly interface for the threestudio AI/ML service</a:t>
            </a:r>
            <a:endParaRPr sz="1400"/>
          </a:p>
        </p:txBody>
      </p:sp>
      <p:sp>
        <p:nvSpPr>
          <p:cNvPr id="307" name="Google Shape;307;p30"/>
          <p:cNvSpPr txBox="1"/>
          <p:nvPr>
            <p:ph idx="1" type="subTitle"/>
          </p:nvPr>
        </p:nvSpPr>
        <p:spPr>
          <a:xfrm>
            <a:off x="4521700" y="3419400"/>
            <a:ext cx="2615700" cy="12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Main features</a:t>
            </a:r>
            <a:endParaRPr sz="1400"/>
          </a:p>
          <a:p>
            <a:pPr indent="-317500" lvl="0" marL="457200" rtl="0" algn="l">
              <a:spcBef>
                <a:spcPts val="1000"/>
              </a:spcBef>
              <a:spcAft>
                <a:spcPts val="0"/>
              </a:spcAft>
              <a:buSzPts val="1400"/>
              <a:buChar char="-"/>
            </a:pPr>
            <a:r>
              <a:rPr lang="en" sz="1400"/>
              <a:t>Gallery page for 3D creation inspiration</a:t>
            </a:r>
            <a:endParaRPr sz="1400"/>
          </a:p>
          <a:p>
            <a:pPr indent="-317500" lvl="0" marL="457200" rtl="0" algn="l">
              <a:spcBef>
                <a:spcPts val="0"/>
              </a:spcBef>
              <a:spcAft>
                <a:spcPts val="0"/>
              </a:spcAft>
              <a:buSzPts val="1400"/>
              <a:buChar char="-"/>
            </a:pPr>
            <a:r>
              <a:rPr lang="en" sz="1400"/>
              <a:t>Create page for 3D object generation</a:t>
            </a:r>
            <a:endParaRPr sz="1400"/>
          </a:p>
        </p:txBody>
      </p:sp>
      <p:pic>
        <p:nvPicPr>
          <p:cNvPr id="308" name="Google Shape;308;p30"/>
          <p:cNvPicPr preferRelativeResize="0"/>
          <p:nvPr/>
        </p:nvPicPr>
        <p:blipFill>
          <a:blip r:embed="rId4">
            <a:alphaModFix/>
          </a:blip>
          <a:stretch>
            <a:fillRect/>
          </a:stretch>
        </p:blipFill>
        <p:spPr>
          <a:xfrm>
            <a:off x="683250" y="912625"/>
            <a:ext cx="3125023" cy="3318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2" name="Shape 312"/>
        <p:cNvGrpSpPr/>
        <p:nvPr/>
      </p:nvGrpSpPr>
      <p:grpSpPr>
        <a:xfrm>
          <a:off x="0" y="0"/>
          <a:ext cx="0" cy="0"/>
          <a:chOff x="0" y="0"/>
          <a:chExt cx="0" cy="0"/>
        </a:xfrm>
      </p:grpSpPr>
      <p:sp>
        <p:nvSpPr>
          <p:cNvPr id="313" name="Google Shape;313;p31"/>
          <p:cNvSpPr txBox="1"/>
          <p:nvPr/>
        </p:nvSpPr>
        <p:spPr>
          <a:xfrm>
            <a:off x="2578950" y="924925"/>
            <a:ext cx="39861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500">
                <a:solidFill>
                  <a:schemeClr val="lt1"/>
                </a:solidFill>
                <a:latin typeface="Sora"/>
                <a:ea typeface="Sora"/>
                <a:cs typeface="Sora"/>
                <a:sym typeface="Sora"/>
              </a:rPr>
              <a:t>“Our users are looking to…”</a:t>
            </a:r>
            <a:endParaRPr i="1" sz="1500">
              <a:solidFill>
                <a:srgbClr val="869FB2"/>
              </a:solidFill>
              <a:latin typeface="Sora"/>
              <a:ea typeface="Sora"/>
              <a:cs typeface="Sora"/>
              <a:sym typeface="Sora"/>
            </a:endParaRPr>
          </a:p>
        </p:txBody>
      </p:sp>
      <p:sp>
        <p:nvSpPr>
          <p:cNvPr id="314" name="Google Shape;314;p31"/>
          <p:cNvSpPr txBox="1"/>
          <p:nvPr>
            <p:ph type="title"/>
          </p:nvPr>
        </p:nvSpPr>
        <p:spPr>
          <a:xfrm>
            <a:off x="716700" y="27425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latin typeface="Sora"/>
                <a:ea typeface="Sora"/>
                <a:cs typeface="Sora"/>
                <a:sym typeface="Sora"/>
              </a:rPr>
              <a:t>User Stories</a:t>
            </a:r>
            <a:endParaRPr b="1" sz="2800">
              <a:latin typeface="Sora"/>
              <a:ea typeface="Sora"/>
              <a:cs typeface="Sora"/>
              <a:sym typeface="Sora"/>
            </a:endParaRPr>
          </a:p>
        </p:txBody>
      </p:sp>
      <p:pic>
        <p:nvPicPr>
          <p:cNvPr id="315" name="Google Shape;315;p31"/>
          <p:cNvPicPr preferRelativeResize="0"/>
          <p:nvPr/>
        </p:nvPicPr>
        <p:blipFill rotWithShape="1">
          <a:blip r:embed="rId3">
            <a:alphaModFix/>
          </a:blip>
          <a:srcRect b="16540" l="0" r="0" t="16547"/>
          <a:stretch/>
        </p:blipFill>
        <p:spPr>
          <a:xfrm>
            <a:off x="572525" y="1840325"/>
            <a:ext cx="1522615" cy="1018800"/>
          </a:xfrm>
          <a:prstGeom prst="rect">
            <a:avLst/>
          </a:prstGeom>
          <a:noFill/>
          <a:ln>
            <a:noFill/>
          </a:ln>
        </p:spPr>
      </p:pic>
      <p:sp>
        <p:nvSpPr>
          <p:cNvPr id="316" name="Google Shape;316;p31"/>
          <p:cNvSpPr txBox="1"/>
          <p:nvPr/>
        </p:nvSpPr>
        <p:spPr>
          <a:xfrm>
            <a:off x="603938" y="3115725"/>
            <a:ext cx="14598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869FB2"/>
                </a:solidFill>
              </a:rPr>
              <a:t>c</a:t>
            </a:r>
            <a:r>
              <a:rPr b="1" lang="en">
                <a:solidFill>
                  <a:srgbClr val="869FB2"/>
                </a:solidFill>
              </a:rPr>
              <a:t>reate 3D assets quickly</a:t>
            </a:r>
            <a:endParaRPr b="1">
              <a:solidFill>
                <a:srgbClr val="869FB2"/>
              </a:solidFill>
            </a:endParaRPr>
          </a:p>
        </p:txBody>
      </p:sp>
      <p:sp>
        <p:nvSpPr>
          <p:cNvPr id="317" name="Google Shape;317;p31"/>
          <p:cNvSpPr txBox="1"/>
          <p:nvPr/>
        </p:nvSpPr>
        <p:spPr>
          <a:xfrm>
            <a:off x="2095138" y="3905663"/>
            <a:ext cx="1885500" cy="42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869FB2"/>
                </a:solidFill>
              </a:rPr>
              <a:t>p</a:t>
            </a:r>
            <a:r>
              <a:rPr b="1" lang="en">
                <a:solidFill>
                  <a:srgbClr val="869FB2"/>
                </a:solidFill>
              </a:rPr>
              <a:t>rototype various designs for content</a:t>
            </a:r>
            <a:endParaRPr b="1">
              <a:solidFill>
                <a:srgbClr val="869FB2"/>
              </a:solidFill>
            </a:endParaRPr>
          </a:p>
        </p:txBody>
      </p:sp>
      <p:sp>
        <p:nvSpPr>
          <p:cNvPr id="318" name="Google Shape;318;p31"/>
          <p:cNvSpPr txBox="1"/>
          <p:nvPr/>
        </p:nvSpPr>
        <p:spPr>
          <a:xfrm>
            <a:off x="3828801" y="3054525"/>
            <a:ext cx="1459800" cy="42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869FB2"/>
                </a:solidFill>
              </a:rPr>
              <a:t>avoid learning 3D design</a:t>
            </a:r>
            <a:endParaRPr b="1">
              <a:solidFill>
                <a:srgbClr val="869FB2"/>
              </a:solidFill>
            </a:endParaRPr>
          </a:p>
        </p:txBody>
      </p:sp>
      <p:sp>
        <p:nvSpPr>
          <p:cNvPr id="319" name="Google Shape;319;p31">
            <a:hlinkClick r:id="rId4"/>
          </p:cNvPr>
          <p:cNvSpPr txBox="1"/>
          <p:nvPr/>
        </p:nvSpPr>
        <p:spPr>
          <a:xfrm>
            <a:off x="5469902" y="402808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869FB2"/>
                </a:solidFill>
              </a:rPr>
              <a:t>a</a:t>
            </a:r>
            <a:r>
              <a:rPr b="1" lang="en">
                <a:solidFill>
                  <a:srgbClr val="869FB2"/>
                </a:solidFill>
              </a:rPr>
              <a:t>cquire free products</a:t>
            </a:r>
            <a:endParaRPr b="1">
              <a:solidFill>
                <a:srgbClr val="869FB2"/>
              </a:solidFill>
            </a:endParaRPr>
          </a:p>
        </p:txBody>
      </p:sp>
      <p:pic>
        <p:nvPicPr>
          <p:cNvPr id="320" name="Google Shape;320;p31"/>
          <p:cNvPicPr preferRelativeResize="0"/>
          <p:nvPr/>
        </p:nvPicPr>
        <p:blipFill rotWithShape="1">
          <a:blip r:embed="rId5">
            <a:alphaModFix/>
          </a:blip>
          <a:srcRect b="0" l="0" r="0" t="0"/>
          <a:stretch/>
        </p:blipFill>
        <p:spPr>
          <a:xfrm>
            <a:off x="2402680" y="2504445"/>
            <a:ext cx="1270420" cy="1270435"/>
          </a:xfrm>
          <a:prstGeom prst="rect">
            <a:avLst/>
          </a:prstGeom>
          <a:noFill/>
          <a:ln>
            <a:noFill/>
          </a:ln>
        </p:spPr>
      </p:pic>
      <p:pic>
        <p:nvPicPr>
          <p:cNvPr id="321" name="Google Shape;321;p31"/>
          <p:cNvPicPr preferRelativeResize="0"/>
          <p:nvPr/>
        </p:nvPicPr>
        <p:blipFill rotWithShape="1">
          <a:blip r:embed="rId6">
            <a:alphaModFix/>
          </a:blip>
          <a:srcRect b="6377" l="0" r="0" t="6377"/>
          <a:stretch/>
        </p:blipFill>
        <p:spPr>
          <a:xfrm>
            <a:off x="3816030" y="1750988"/>
            <a:ext cx="1372495" cy="1197450"/>
          </a:xfrm>
          <a:prstGeom prst="rect">
            <a:avLst/>
          </a:prstGeom>
          <a:noFill/>
          <a:ln>
            <a:noFill/>
          </a:ln>
        </p:spPr>
      </p:pic>
      <p:pic>
        <p:nvPicPr>
          <p:cNvPr id="322" name="Google Shape;322;p31"/>
          <p:cNvPicPr preferRelativeResize="0"/>
          <p:nvPr/>
        </p:nvPicPr>
        <p:blipFill rotWithShape="1">
          <a:blip r:embed="rId7">
            <a:alphaModFix/>
          </a:blip>
          <a:srcRect b="9256" l="0" r="0" t="9256"/>
          <a:stretch/>
        </p:blipFill>
        <p:spPr>
          <a:xfrm>
            <a:off x="5331451" y="2641680"/>
            <a:ext cx="1372475" cy="1118390"/>
          </a:xfrm>
          <a:prstGeom prst="rect">
            <a:avLst/>
          </a:prstGeom>
          <a:noFill/>
          <a:ln>
            <a:noFill/>
          </a:ln>
        </p:spPr>
      </p:pic>
      <p:pic>
        <p:nvPicPr>
          <p:cNvPr id="323" name="Google Shape;323;p31"/>
          <p:cNvPicPr preferRelativeResize="0"/>
          <p:nvPr/>
        </p:nvPicPr>
        <p:blipFill rotWithShape="1">
          <a:blip r:embed="rId8">
            <a:alphaModFix/>
          </a:blip>
          <a:srcRect b="14844" l="0" r="0" t="14837"/>
          <a:stretch/>
        </p:blipFill>
        <p:spPr>
          <a:xfrm>
            <a:off x="6717734" y="1840320"/>
            <a:ext cx="1702865" cy="1197460"/>
          </a:xfrm>
          <a:prstGeom prst="rect">
            <a:avLst/>
          </a:prstGeom>
          <a:noFill/>
          <a:ln>
            <a:noFill/>
          </a:ln>
        </p:spPr>
      </p:pic>
      <p:sp>
        <p:nvSpPr>
          <p:cNvPr id="324" name="Google Shape;324;p31"/>
          <p:cNvSpPr txBox="1"/>
          <p:nvPr/>
        </p:nvSpPr>
        <p:spPr>
          <a:xfrm>
            <a:off x="6966304" y="30501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869FB2"/>
                </a:solidFill>
              </a:rPr>
              <a:t>u</a:t>
            </a:r>
            <a:r>
              <a:rPr b="1" lang="en">
                <a:solidFill>
                  <a:srgbClr val="869FB2"/>
                </a:solidFill>
              </a:rPr>
              <a:t>se a simple UI</a:t>
            </a:r>
            <a:endParaRPr b="1">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4370700" y="445025"/>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Architecture</a:t>
            </a:r>
            <a:endParaRPr/>
          </a:p>
        </p:txBody>
      </p:sp>
      <p:sp>
        <p:nvSpPr>
          <p:cNvPr id="330" name="Google Shape;330;p32"/>
          <p:cNvSpPr txBox="1"/>
          <p:nvPr>
            <p:ph idx="1" type="subTitle"/>
          </p:nvPr>
        </p:nvSpPr>
        <p:spPr>
          <a:xfrm>
            <a:off x="4370700" y="1842125"/>
            <a:ext cx="4060200" cy="2472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u="sng">
                <a:solidFill>
                  <a:schemeClr val="hlink"/>
                </a:solidFill>
                <a:hlinkClick r:id="rId3"/>
              </a:rPr>
              <a:t>https://excalidraw.com/#room=1ba4daa6366aeaa22ab3,lmbCVHcNI8qqEOEJ</a:t>
            </a:r>
            <a:r>
              <a:rPr lang="en" u="sng">
                <a:solidFill>
                  <a:schemeClr val="hlink"/>
                </a:solidFill>
                <a:hlinkClick r:id="rId4"/>
              </a:rPr>
              <a:t>D</a:t>
            </a:r>
            <a:r>
              <a:rPr lang="en" u="sng">
                <a:solidFill>
                  <a:schemeClr val="hlink"/>
                </a:solidFill>
                <a:hlinkClick r:id="rId5"/>
              </a:rPr>
              <a:t>Dmz8g</a:t>
            </a:r>
            <a:endParaRPr/>
          </a:p>
          <a:p>
            <a:pPr indent="-298450" lvl="0" marL="457200" rtl="0" algn="l">
              <a:spcBef>
                <a:spcPts val="1000"/>
              </a:spcBef>
              <a:spcAft>
                <a:spcPts val="0"/>
              </a:spcAft>
              <a:buSzPts val="1100"/>
              <a:buChar char="●"/>
            </a:pPr>
            <a:r>
              <a:rPr lang="en"/>
              <a:t>“Clean architecture” (model, transformer, manager, controller) approach to our overall backend design </a:t>
            </a:r>
            <a:endParaRPr/>
          </a:p>
          <a:p>
            <a:pPr indent="-298450" lvl="0" marL="457200" rtl="0" algn="l">
              <a:spcBef>
                <a:spcPts val="1000"/>
              </a:spcBef>
              <a:spcAft>
                <a:spcPts val="0"/>
              </a:spcAft>
              <a:buSzPts val="1100"/>
              <a:buChar char="●"/>
            </a:pPr>
            <a:r>
              <a:rPr lang="en"/>
              <a:t>Easily extendable. Handlers can be extended and have to implement the openapi definition methods so the handlers struct methods are subset of the interface methods defined by our openapi definition allowing for extension</a:t>
            </a:r>
            <a:endParaRPr/>
          </a:p>
          <a:p>
            <a:pPr indent="0" lvl="0" marL="457200" rtl="0" algn="l">
              <a:spcBef>
                <a:spcPts val="1000"/>
              </a:spcBef>
              <a:spcAft>
                <a:spcPts val="1000"/>
              </a:spcAft>
              <a:buNone/>
            </a:pPr>
            <a:r>
              <a:t/>
            </a:r>
            <a:endParaRPr/>
          </a:p>
        </p:txBody>
      </p:sp>
      <p:pic>
        <p:nvPicPr>
          <p:cNvPr id="331" name="Google Shape;331;p32"/>
          <p:cNvPicPr preferRelativeResize="0"/>
          <p:nvPr/>
        </p:nvPicPr>
        <p:blipFill>
          <a:blip r:embed="rId6">
            <a:alphaModFix/>
          </a:blip>
          <a:stretch>
            <a:fillRect/>
          </a:stretch>
        </p:blipFill>
        <p:spPr>
          <a:xfrm>
            <a:off x="0" y="-90325"/>
            <a:ext cx="4273821" cy="523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763900" y="381525"/>
            <a:ext cx="3617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Git flow</a:t>
            </a:r>
            <a:endParaRPr/>
          </a:p>
        </p:txBody>
      </p:sp>
      <p:pic>
        <p:nvPicPr>
          <p:cNvPr id="337" name="Google Shape;337;p33"/>
          <p:cNvPicPr preferRelativeResize="0"/>
          <p:nvPr/>
        </p:nvPicPr>
        <p:blipFill>
          <a:blip r:embed="rId3">
            <a:alphaModFix/>
          </a:blip>
          <a:stretch>
            <a:fillRect/>
          </a:stretch>
        </p:blipFill>
        <p:spPr>
          <a:xfrm>
            <a:off x="5009444" y="502600"/>
            <a:ext cx="4852957" cy="5155749"/>
          </a:xfrm>
          <a:prstGeom prst="rect">
            <a:avLst/>
          </a:prstGeom>
          <a:noFill/>
          <a:ln>
            <a:noFill/>
          </a:ln>
        </p:spPr>
      </p:pic>
      <p:sp>
        <p:nvSpPr>
          <p:cNvPr id="338" name="Google Shape;338;p33"/>
          <p:cNvSpPr txBox="1"/>
          <p:nvPr/>
        </p:nvSpPr>
        <p:spPr>
          <a:xfrm>
            <a:off x="321975" y="1666875"/>
            <a:ext cx="31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https://app.eraser.io/workspace/gAxEJP3exhsJHPLLJNRa?origin=share</a:t>
            </a:r>
            <a:endParaRPr>
              <a:solidFill>
                <a:schemeClr val="dk1"/>
              </a:solidFill>
            </a:endParaRPr>
          </a:p>
        </p:txBody>
      </p:sp>
      <p:pic>
        <p:nvPicPr>
          <p:cNvPr id="339" name="Google Shape;339;p33"/>
          <p:cNvPicPr preferRelativeResize="0"/>
          <p:nvPr/>
        </p:nvPicPr>
        <p:blipFill>
          <a:blip r:embed="rId5">
            <a:alphaModFix/>
          </a:blip>
          <a:stretch>
            <a:fillRect/>
          </a:stretch>
        </p:blipFill>
        <p:spPr>
          <a:xfrm>
            <a:off x="193900" y="2923250"/>
            <a:ext cx="4681175" cy="2677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763900" y="381525"/>
            <a:ext cx="39072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Sequence diagram</a:t>
            </a:r>
            <a:endParaRPr/>
          </a:p>
        </p:txBody>
      </p:sp>
      <p:sp>
        <p:nvSpPr>
          <p:cNvPr id="345" name="Google Shape;345;p34"/>
          <p:cNvSpPr txBox="1"/>
          <p:nvPr/>
        </p:nvSpPr>
        <p:spPr>
          <a:xfrm>
            <a:off x="1900775" y="1432000"/>
            <a:ext cx="440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https://github.com/csc301-2023-fall/project-44-toronto-intelligence-m/blob/main/doc/sequence.md</a:t>
            </a:r>
            <a:endParaRPr>
              <a:solidFill>
                <a:schemeClr val="dk1"/>
              </a:solidFill>
            </a:endParaRPr>
          </a:p>
        </p:txBody>
      </p:sp>
      <p:pic>
        <p:nvPicPr>
          <p:cNvPr id="346" name="Google Shape;346;p34"/>
          <p:cNvPicPr preferRelativeResize="0"/>
          <p:nvPr/>
        </p:nvPicPr>
        <p:blipFill>
          <a:blip r:embed="rId4">
            <a:alphaModFix/>
          </a:blip>
          <a:stretch>
            <a:fillRect/>
          </a:stretch>
        </p:blipFill>
        <p:spPr>
          <a:xfrm>
            <a:off x="152400" y="2200000"/>
            <a:ext cx="3370569" cy="2791101"/>
          </a:xfrm>
          <a:prstGeom prst="rect">
            <a:avLst/>
          </a:prstGeom>
          <a:noFill/>
          <a:ln>
            <a:noFill/>
          </a:ln>
        </p:spPr>
      </p:pic>
      <p:pic>
        <p:nvPicPr>
          <p:cNvPr id="347" name="Google Shape;347;p34"/>
          <p:cNvPicPr preferRelativeResize="0"/>
          <p:nvPr/>
        </p:nvPicPr>
        <p:blipFill>
          <a:blip r:embed="rId5">
            <a:alphaModFix/>
          </a:blip>
          <a:stretch>
            <a:fillRect/>
          </a:stretch>
        </p:blipFill>
        <p:spPr>
          <a:xfrm>
            <a:off x="4823594" y="2200000"/>
            <a:ext cx="3370569" cy="2791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D Wireframe Shapes Business Basic Template by Slidesgo">
  <a:themeElements>
    <a:clrScheme name="Simple Light">
      <a:dk1>
        <a:srgbClr val="FFFFFF"/>
      </a:dk1>
      <a:lt1>
        <a:srgbClr val="131524"/>
      </a:lt1>
      <a:dk2>
        <a:srgbClr val="202951"/>
      </a:dk2>
      <a:lt2>
        <a:srgbClr val="FC70D1"/>
      </a:lt2>
      <a:accent1>
        <a:srgbClr val="F85D12"/>
      </a:accent1>
      <a:accent2>
        <a:srgbClr val="F49A0D"/>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